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7" r:id="rId11"/>
    <p:sldId id="269" r:id="rId12"/>
    <p:sldId id="272" r:id="rId13"/>
    <p:sldId id="276" r:id="rId14"/>
    <p:sldId id="273" r:id="rId15"/>
    <p:sldId id="277" r:id="rId16"/>
    <p:sldId id="275" r:id="rId17"/>
    <p:sldId id="271" r:id="rId18"/>
    <p:sldId id="278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93" r:id="rId28"/>
    <p:sldId id="289" r:id="rId29"/>
    <p:sldId id="292" r:id="rId30"/>
    <p:sldId id="290" r:id="rId31"/>
    <p:sldId id="291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3D7"/>
    <a:srgbClr val="F0E1D6"/>
    <a:srgbClr val="DEBFA6"/>
    <a:srgbClr val="E5B68F"/>
    <a:srgbClr val="F6A8A0"/>
    <a:srgbClr val="E5B66E"/>
    <a:srgbClr val="FFFFFF"/>
    <a:srgbClr val="E8D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AD49B-4CBB-F006-BB6F-6B1C56613024}" v="443" dt="2024-02-19T11:06:46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E3E4C-7466-4826-BEC1-F4F35AB1081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8ED25B-05C6-4356-9157-BEBF8DB67FEA}">
      <dgm:prSet phldr="0"/>
      <dgm:spPr/>
      <dgm:t>
        <a:bodyPr/>
        <a:lstStyle/>
        <a:p>
          <a:pPr>
            <a:defRPr b="1"/>
          </a:pPr>
          <a:r>
            <a:rPr lang="it-IT" b="1">
              <a:latin typeface="Arial" panose="020B0604020202020204"/>
            </a:rPr>
            <a:t>Verifica e validazione</a:t>
          </a:r>
        </a:p>
      </dgm:t>
    </dgm:pt>
    <dgm:pt modelId="{B346AEC5-F49C-4859-81A0-9C830D16D6F8}" type="parTrans" cxnId="{70E7B847-48CD-4BAD-971F-F409344EBC17}">
      <dgm:prSet/>
      <dgm:spPr/>
      <dgm:t>
        <a:bodyPr/>
        <a:lstStyle/>
        <a:p>
          <a:endParaRPr lang="it-IT"/>
        </a:p>
      </dgm:t>
    </dgm:pt>
    <dgm:pt modelId="{E72A8188-8A2A-49EE-815F-B0E2B7DD72AE}" type="sibTrans" cxnId="{70E7B847-48CD-4BAD-971F-F409344EBC17}">
      <dgm:prSet/>
      <dgm:spPr/>
      <dgm:t>
        <a:bodyPr/>
        <a:lstStyle/>
        <a:p>
          <a:endParaRPr lang="it-IT"/>
        </a:p>
      </dgm:t>
    </dgm:pt>
    <dgm:pt modelId="{68DA04A2-6167-4BB3-BE42-3E5E468CEDC0}" type="pres">
      <dgm:prSet presAssocID="{17DE3E4C-7466-4826-BEC1-F4F35AB10818}" presName="root" presStyleCnt="0">
        <dgm:presLayoutVars>
          <dgm:chMax/>
          <dgm:chPref/>
          <dgm:animLvl val="lvl"/>
        </dgm:presLayoutVars>
      </dgm:prSet>
      <dgm:spPr/>
    </dgm:pt>
    <dgm:pt modelId="{E4D795DD-43D8-48D7-9B85-4083F8DA51C1}" type="pres">
      <dgm:prSet presAssocID="{17DE3E4C-7466-4826-BEC1-F4F35AB10818}" presName="divider" presStyleLbl="fgAcc1" presStyleIdx="0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1FC46C02-9A50-4DCF-9F39-EA55D7B62A2A}" type="pres">
      <dgm:prSet presAssocID="{17DE3E4C-7466-4826-BEC1-F4F35AB10818}" presName="nodes" presStyleCnt="0">
        <dgm:presLayoutVars>
          <dgm:chMax/>
          <dgm:chPref/>
          <dgm:animLvl val="lvl"/>
        </dgm:presLayoutVars>
      </dgm:prSet>
      <dgm:spPr/>
    </dgm:pt>
    <dgm:pt modelId="{10961235-AC34-4C9D-880F-BED050067635}" type="pres">
      <dgm:prSet presAssocID="{2E8ED25B-05C6-4356-9157-BEBF8DB67FEA}" presName="composite1" presStyleCnt="0"/>
      <dgm:spPr/>
    </dgm:pt>
    <dgm:pt modelId="{D51E2339-F627-4458-8C55-2ED45E86BF58}" type="pres">
      <dgm:prSet presAssocID="{2E8ED25B-05C6-4356-9157-BEBF8DB67FEA}" presName="ConnectorPoint1" presStyleLbl="lnNode1" presStyleIdx="0" presStyleCnt="1"/>
      <dgm:spPr/>
    </dgm:pt>
    <dgm:pt modelId="{A5F78257-A0EB-4EBE-8687-9E00BE3462D5}" type="pres">
      <dgm:prSet presAssocID="{2E8ED25B-05C6-4356-9157-BEBF8DB67FEA}" presName="DropPinPlaceHolder1" presStyleCnt="0"/>
      <dgm:spPr/>
    </dgm:pt>
    <dgm:pt modelId="{57ECB238-210C-4FCF-B6AA-EF29CDE0FBC0}" type="pres">
      <dgm:prSet presAssocID="{2E8ED25B-05C6-4356-9157-BEBF8DB67FEA}" presName="DropPin1" presStyleLbl="alignNode1" presStyleIdx="0" presStyleCnt="1"/>
      <dgm:spPr/>
    </dgm:pt>
    <dgm:pt modelId="{69775A31-CEB9-4F5B-AA19-20CD0DF276DD}" type="pres">
      <dgm:prSet presAssocID="{2E8ED25B-05C6-4356-9157-BEBF8DB67FEA}" presName="Ellipse1" presStyleLbl="fgAcc1" presStyleIdx="1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6A4F18F-A773-403B-826F-4D436D36EFAE}" type="pres">
      <dgm:prSet presAssocID="{2E8ED25B-05C6-4356-9157-BEBF8DB67FEA}" presName="L2TextContainer1" presStyleLbl="revTx" presStyleIdx="0" presStyleCnt="2">
        <dgm:presLayoutVars>
          <dgm:bulletEnabled val="1"/>
        </dgm:presLayoutVars>
      </dgm:prSet>
      <dgm:spPr/>
    </dgm:pt>
    <dgm:pt modelId="{CA28A276-3EBA-4DDD-9BCB-C9184F562242}" type="pres">
      <dgm:prSet presAssocID="{2E8ED25B-05C6-4356-9157-BEBF8DB67FEA}" presName="L1TextContainer1" presStyleLbl="revTx" presStyleIdx="1" presStyleCnt="2">
        <dgm:presLayoutVars>
          <dgm:chMax val="1"/>
          <dgm:chPref val="1"/>
          <dgm:bulletEnabled val="1"/>
        </dgm:presLayoutVars>
      </dgm:prSet>
      <dgm:spPr/>
    </dgm:pt>
    <dgm:pt modelId="{05D9A631-E48B-4646-B731-081A11DEF180}" type="pres">
      <dgm:prSet presAssocID="{2E8ED25B-05C6-4356-9157-BEBF8DB67FEA}" presName="ConnectLine1" presStyleLbl="sibTrans1D1" presStyleIdx="0" presStyleCnt="1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43CA983-E4FA-4195-ADE8-00ED12A13DD7}" type="pres">
      <dgm:prSet presAssocID="{2E8ED25B-05C6-4356-9157-BEBF8DB67FEA}" presName="EmptyPlaceHolder1" presStyleCnt="0"/>
      <dgm:spPr/>
    </dgm:pt>
  </dgm:ptLst>
  <dgm:cxnLst>
    <dgm:cxn modelId="{70E7B847-48CD-4BAD-971F-F409344EBC17}" srcId="{17DE3E4C-7466-4826-BEC1-F4F35AB10818}" destId="{2E8ED25B-05C6-4356-9157-BEBF8DB67FEA}" srcOrd="0" destOrd="0" parTransId="{B346AEC5-F49C-4859-81A0-9C830D16D6F8}" sibTransId="{E72A8188-8A2A-49EE-815F-B0E2B7DD72AE}"/>
    <dgm:cxn modelId="{831B6F4F-D3E7-4884-91F4-C59F8BFF8AE4}" type="presOf" srcId="{2E8ED25B-05C6-4356-9157-BEBF8DB67FEA}" destId="{CA28A276-3EBA-4DDD-9BCB-C9184F562242}" srcOrd="0" destOrd="0" presId="urn:microsoft.com/office/officeart/2017/3/layout/DropPinTimeline"/>
    <dgm:cxn modelId="{CF690394-77AF-46DA-AC8B-4BAD23EC133D}" type="presOf" srcId="{17DE3E4C-7466-4826-BEC1-F4F35AB10818}" destId="{68DA04A2-6167-4BB3-BE42-3E5E468CEDC0}" srcOrd="0" destOrd="0" presId="urn:microsoft.com/office/officeart/2017/3/layout/DropPinTimeline"/>
    <dgm:cxn modelId="{1CF41F58-7E78-478A-A6D5-DA4AC0C4523A}" type="presParOf" srcId="{68DA04A2-6167-4BB3-BE42-3E5E468CEDC0}" destId="{E4D795DD-43D8-48D7-9B85-4083F8DA51C1}" srcOrd="0" destOrd="0" presId="urn:microsoft.com/office/officeart/2017/3/layout/DropPinTimeline"/>
    <dgm:cxn modelId="{098B2A28-2E6A-4C62-9FE5-0C6AA8A47774}" type="presParOf" srcId="{68DA04A2-6167-4BB3-BE42-3E5E468CEDC0}" destId="{1FC46C02-9A50-4DCF-9F39-EA55D7B62A2A}" srcOrd="1" destOrd="0" presId="urn:microsoft.com/office/officeart/2017/3/layout/DropPinTimeline"/>
    <dgm:cxn modelId="{0AD0CCDA-4260-4733-B5C8-F87AFCB29E79}" type="presParOf" srcId="{1FC46C02-9A50-4DCF-9F39-EA55D7B62A2A}" destId="{10961235-AC34-4C9D-880F-BED050067635}" srcOrd="0" destOrd="0" presId="urn:microsoft.com/office/officeart/2017/3/layout/DropPinTimeline"/>
    <dgm:cxn modelId="{8AE8587E-E7B8-4F28-820A-B777F1DB0A6E}" type="presParOf" srcId="{10961235-AC34-4C9D-880F-BED050067635}" destId="{D51E2339-F627-4458-8C55-2ED45E86BF58}" srcOrd="0" destOrd="0" presId="urn:microsoft.com/office/officeart/2017/3/layout/DropPinTimeline"/>
    <dgm:cxn modelId="{455CD695-4CEF-42A5-AF05-EBB00FA4C066}" type="presParOf" srcId="{10961235-AC34-4C9D-880F-BED050067635}" destId="{A5F78257-A0EB-4EBE-8687-9E00BE3462D5}" srcOrd="1" destOrd="0" presId="urn:microsoft.com/office/officeart/2017/3/layout/DropPinTimeline"/>
    <dgm:cxn modelId="{7F0F4EB9-A8C3-4823-AD90-FD148F76F218}" type="presParOf" srcId="{A5F78257-A0EB-4EBE-8687-9E00BE3462D5}" destId="{57ECB238-210C-4FCF-B6AA-EF29CDE0FBC0}" srcOrd="0" destOrd="0" presId="urn:microsoft.com/office/officeart/2017/3/layout/DropPinTimeline"/>
    <dgm:cxn modelId="{103EA86D-5BF5-4010-B8BE-4B7E3D151E3E}" type="presParOf" srcId="{A5F78257-A0EB-4EBE-8687-9E00BE3462D5}" destId="{69775A31-CEB9-4F5B-AA19-20CD0DF276DD}" srcOrd="1" destOrd="0" presId="urn:microsoft.com/office/officeart/2017/3/layout/DropPinTimeline"/>
    <dgm:cxn modelId="{6F84B322-6F32-4097-BAAD-39A19E68B249}" type="presParOf" srcId="{10961235-AC34-4C9D-880F-BED050067635}" destId="{D6A4F18F-A773-403B-826F-4D436D36EFAE}" srcOrd="2" destOrd="0" presId="urn:microsoft.com/office/officeart/2017/3/layout/DropPinTimeline"/>
    <dgm:cxn modelId="{9F939A17-BD54-4D03-918D-52127C7E819C}" type="presParOf" srcId="{10961235-AC34-4C9D-880F-BED050067635}" destId="{CA28A276-3EBA-4DDD-9BCB-C9184F562242}" srcOrd="3" destOrd="0" presId="urn:microsoft.com/office/officeart/2017/3/layout/DropPinTimeline"/>
    <dgm:cxn modelId="{02E559AD-1BB9-46D9-9F98-3B2034C78095}" type="presParOf" srcId="{10961235-AC34-4C9D-880F-BED050067635}" destId="{05D9A631-E48B-4646-B731-081A11DEF180}" srcOrd="4" destOrd="0" presId="urn:microsoft.com/office/officeart/2017/3/layout/DropPinTimeline"/>
    <dgm:cxn modelId="{E9CE2788-C80B-423B-942A-C745965FD954}" type="presParOf" srcId="{10961235-AC34-4C9D-880F-BED050067635}" destId="{943CA983-E4FA-4195-ADE8-00ED12A13DD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5E4B1-8435-4771-826F-A58AB82EDA8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9A4D584-C8AF-4834-A839-BA819573224B}">
      <dgm:prSet phldrT="[Testo]" phldr="0"/>
      <dgm:spPr/>
      <dgm:t>
        <a:bodyPr/>
        <a:lstStyle/>
        <a:p>
          <a:pPr>
            <a:defRPr b="1"/>
          </a:pPr>
          <a:r>
            <a:rPr lang="it-IT">
              <a:latin typeface="Arial" panose="020B0604020202020204"/>
            </a:rPr>
            <a:t>Introduzione</a:t>
          </a:r>
          <a:endParaRPr lang="it-IT"/>
        </a:p>
      </dgm:t>
    </dgm:pt>
    <dgm:pt modelId="{31D5D35D-C63A-441C-8AB0-13BC38312983}" type="parTrans" cxnId="{869C89FA-4764-4B4F-8839-D3EE7D6C5DF0}">
      <dgm:prSet/>
      <dgm:spPr/>
      <dgm:t>
        <a:bodyPr/>
        <a:lstStyle/>
        <a:p>
          <a:endParaRPr lang="it-IT"/>
        </a:p>
      </dgm:t>
    </dgm:pt>
    <dgm:pt modelId="{B1F60CF4-6A2E-45E0-BFC0-D00AD9791DD4}" type="sibTrans" cxnId="{869C89FA-4764-4B4F-8839-D3EE7D6C5DF0}">
      <dgm:prSet/>
      <dgm:spPr/>
      <dgm:t>
        <a:bodyPr/>
        <a:lstStyle/>
        <a:p>
          <a:endParaRPr lang="it-IT"/>
        </a:p>
      </dgm:t>
    </dgm:pt>
    <dgm:pt modelId="{15AF9186-C048-4687-9D59-2372AB51B134}">
      <dgm:prSet phldrT="[Testo]" phldr="0"/>
      <dgm:spPr/>
      <dgm:t>
        <a:bodyPr/>
        <a:lstStyle/>
        <a:p>
          <a:r>
            <a:rPr lang="it-IT">
              <a:latin typeface="Arial" panose="020B0604020202020204"/>
            </a:rPr>
            <a:t>Problematiche del sistema</a:t>
          </a:r>
          <a:endParaRPr lang="it-IT"/>
        </a:p>
      </dgm:t>
    </dgm:pt>
    <dgm:pt modelId="{DCCCAAF8-1F24-4CAB-98B3-8F1A6C6BB762}" type="parTrans" cxnId="{BBC9D3D9-02F7-40CB-BDAC-26BAE1F81E23}">
      <dgm:prSet/>
      <dgm:spPr/>
      <dgm:t>
        <a:bodyPr/>
        <a:lstStyle/>
        <a:p>
          <a:endParaRPr lang="it-IT"/>
        </a:p>
      </dgm:t>
    </dgm:pt>
    <dgm:pt modelId="{B0367BC3-EA68-4E4F-B62A-D56E23003CE1}" type="sibTrans" cxnId="{BBC9D3D9-02F7-40CB-BDAC-26BAE1F81E23}">
      <dgm:prSet/>
      <dgm:spPr/>
      <dgm:t>
        <a:bodyPr/>
        <a:lstStyle/>
        <a:p>
          <a:endParaRPr lang="it-IT"/>
        </a:p>
      </dgm:t>
    </dgm:pt>
    <dgm:pt modelId="{E12861A6-E098-4553-A916-49C7ED147B19}">
      <dgm:prSet phldrT="[Testo]" phldr="0"/>
      <dgm:spPr/>
      <dgm:t>
        <a:bodyPr/>
        <a:lstStyle/>
        <a:p>
          <a:r>
            <a:rPr lang="it-IT" b="0">
              <a:latin typeface="Arial" panose="020B0604020202020204"/>
            </a:rPr>
            <a:t>Scopi ed obiettivi</a:t>
          </a:r>
          <a:endParaRPr lang="it-IT" b="0"/>
        </a:p>
      </dgm:t>
    </dgm:pt>
    <dgm:pt modelId="{C713B6DE-4BFC-40AA-9222-73B14A33EF1F}" type="parTrans" cxnId="{7E19E808-7D18-4675-B93C-6B657F90872C}">
      <dgm:prSet/>
      <dgm:spPr/>
      <dgm:t>
        <a:bodyPr/>
        <a:lstStyle/>
        <a:p>
          <a:endParaRPr lang="it-IT"/>
        </a:p>
      </dgm:t>
    </dgm:pt>
    <dgm:pt modelId="{75BBF146-3228-498B-AB22-83ECF83D4690}" type="sibTrans" cxnId="{7E19E808-7D18-4675-B93C-6B657F90872C}">
      <dgm:prSet/>
      <dgm:spPr/>
      <dgm:t>
        <a:bodyPr/>
        <a:lstStyle/>
        <a:p>
          <a:endParaRPr lang="it-IT"/>
        </a:p>
      </dgm:t>
    </dgm:pt>
    <dgm:pt modelId="{FEEF8D82-B55B-4D98-A5D6-12A43E42A841}" type="pres">
      <dgm:prSet presAssocID="{0B85E4B1-8435-4771-826F-A58AB82EDA86}" presName="root" presStyleCnt="0">
        <dgm:presLayoutVars>
          <dgm:chMax/>
          <dgm:chPref/>
          <dgm:animLvl val="lvl"/>
        </dgm:presLayoutVars>
      </dgm:prSet>
      <dgm:spPr/>
    </dgm:pt>
    <dgm:pt modelId="{72DAFE2F-7195-425B-B5C7-177E3817E448}" type="pres">
      <dgm:prSet presAssocID="{0B85E4B1-8435-4771-826F-A58AB82EDA86}" presName="divider" presStyleLbl="fgAcc1" presStyleIdx="0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5945A665-55C0-482B-A52B-63E2F757BA36}" type="pres">
      <dgm:prSet presAssocID="{0B85E4B1-8435-4771-826F-A58AB82EDA86}" presName="nodes" presStyleCnt="0">
        <dgm:presLayoutVars>
          <dgm:chMax/>
          <dgm:chPref/>
          <dgm:animLvl val="lvl"/>
        </dgm:presLayoutVars>
      </dgm:prSet>
      <dgm:spPr/>
    </dgm:pt>
    <dgm:pt modelId="{45E1D756-85BD-4CE2-9E15-321E3EA42D07}" type="pres">
      <dgm:prSet presAssocID="{39A4D584-C8AF-4834-A839-BA819573224B}" presName="composite1" presStyleCnt="0"/>
      <dgm:spPr/>
    </dgm:pt>
    <dgm:pt modelId="{609B86B6-26AE-46FD-8839-1D48502D5826}" type="pres">
      <dgm:prSet presAssocID="{39A4D584-C8AF-4834-A839-BA819573224B}" presName="ConnectorPoint1" presStyleLbl="lnNode1" presStyleIdx="0" presStyleCnt="1"/>
      <dgm:spPr/>
    </dgm:pt>
    <dgm:pt modelId="{E6A8E197-F570-4BFF-807B-3FB488232ACD}" type="pres">
      <dgm:prSet presAssocID="{39A4D584-C8AF-4834-A839-BA819573224B}" presName="DropPinPlaceHolder1" presStyleCnt="0"/>
      <dgm:spPr/>
    </dgm:pt>
    <dgm:pt modelId="{CFB136B8-D94E-4A34-9ABA-5EF22CD92E15}" type="pres">
      <dgm:prSet presAssocID="{39A4D584-C8AF-4834-A839-BA819573224B}" presName="DropPin1" presStyleLbl="alignNode1" presStyleIdx="0" presStyleCnt="1"/>
      <dgm:spPr/>
    </dgm:pt>
    <dgm:pt modelId="{2A33C562-B91F-4933-9D8C-5D43E6F7636B}" type="pres">
      <dgm:prSet presAssocID="{39A4D584-C8AF-4834-A839-BA819573224B}" presName="Ellipse1" presStyleLbl="fgAcc1" presStyleIdx="1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FEED59BA-B12A-4B68-92D2-16EF82698BFE}" type="pres">
      <dgm:prSet presAssocID="{39A4D584-C8AF-4834-A839-BA819573224B}" presName="L2TextContainer1" presStyleLbl="revTx" presStyleIdx="0" presStyleCnt="2">
        <dgm:presLayoutVars>
          <dgm:bulletEnabled val="1"/>
        </dgm:presLayoutVars>
      </dgm:prSet>
      <dgm:spPr/>
    </dgm:pt>
    <dgm:pt modelId="{4CD158B7-BAE9-4F85-A983-EFACC46B7A34}" type="pres">
      <dgm:prSet presAssocID="{39A4D584-C8AF-4834-A839-BA819573224B}" presName="L1TextContainer1" presStyleLbl="revTx" presStyleIdx="1" presStyleCnt="2">
        <dgm:presLayoutVars>
          <dgm:chMax val="1"/>
          <dgm:chPref val="1"/>
          <dgm:bulletEnabled val="1"/>
        </dgm:presLayoutVars>
      </dgm:prSet>
      <dgm:spPr/>
    </dgm:pt>
    <dgm:pt modelId="{46A9B60C-F84B-4D1E-8723-78CE743B662C}" type="pres">
      <dgm:prSet presAssocID="{39A4D584-C8AF-4834-A839-BA819573224B}" presName="ConnectLine1" presStyleLbl="sibTrans1D1" presStyleIdx="0" presStyleCnt="1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3F2E6BF-B2B8-48BA-AB2D-4E145840DF06}" type="pres">
      <dgm:prSet presAssocID="{39A4D584-C8AF-4834-A839-BA819573224B}" presName="EmptyPlaceHolder1" presStyleCnt="0"/>
      <dgm:spPr/>
    </dgm:pt>
  </dgm:ptLst>
  <dgm:cxnLst>
    <dgm:cxn modelId="{11365205-2E7E-4261-9EC7-8D54E4C72D05}" type="presOf" srcId="{E12861A6-E098-4553-A916-49C7ED147B19}" destId="{FEED59BA-B12A-4B68-92D2-16EF82698BFE}" srcOrd="0" destOrd="1" presId="urn:microsoft.com/office/officeart/2017/3/layout/DropPinTimeline"/>
    <dgm:cxn modelId="{7E19E808-7D18-4675-B93C-6B657F90872C}" srcId="{39A4D584-C8AF-4834-A839-BA819573224B}" destId="{E12861A6-E098-4553-A916-49C7ED147B19}" srcOrd="1" destOrd="0" parTransId="{C713B6DE-4BFC-40AA-9222-73B14A33EF1F}" sibTransId="{75BBF146-3228-498B-AB22-83ECF83D4690}"/>
    <dgm:cxn modelId="{8303106C-29EA-43CF-A953-27AC13DAF4F1}" type="presOf" srcId="{0B85E4B1-8435-4771-826F-A58AB82EDA86}" destId="{FEEF8D82-B55B-4D98-A5D6-12A43E42A841}" srcOrd="0" destOrd="0" presId="urn:microsoft.com/office/officeart/2017/3/layout/DropPinTimeline"/>
    <dgm:cxn modelId="{5BDEA199-3A40-4647-AAA6-B046AA2091E2}" type="presOf" srcId="{39A4D584-C8AF-4834-A839-BA819573224B}" destId="{4CD158B7-BAE9-4F85-A983-EFACC46B7A34}" srcOrd="0" destOrd="0" presId="urn:microsoft.com/office/officeart/2017/3/layout/DropPinTimeline"/>
    <dgm:cxn modelId="{57812EC0-975E-4790-81D5-2F2A8340D7BF}" type="presOf" srcId="{15AF9186-C048-4687-9D59-2372AB51B134}" destId="{FEED59BA-B12A-4B68-92D2-16EF82698BFE}" srcOrd="0" destOrd="0" presId="urn:microsoft.com/office/officeart/2017/3/layout/DropPinTimeline"/>
    <dgm:cxn modelId="{BBC9D3D9-02F7-40CB-BDAC-26BAE1F81E23}" srcId="{39A4D584-C8AF-4834-A839-BA819573224B}" destId="{15AF9186-C048-4687-9D59-2372AB51B134}" srcOrd="0" destOrd="0" parTransId="{DCCCAAF8-1F24-4CAB-98B3-8F1A6C6BB762}" sibTransId="{B0367BC3-EA68-4E4F-B62A-D56E23003CE1}"/>
    <dgm:cxn modelId="{869C89FA-4764-4B4F-8839-D3EE7D6C5DF0}" srcId="{0B85E4B1-8435-4771-826F-A58AB82EDA86}" destId="{39A4D584-C8AF-4834-A839-BA819573224B}" srcOrd="0" destOrd="0" parTransId="{31D5D35D-C63A-441C-8AB0-13BC38312983}" sibTransId="{B1F60CF4-6A2E-45E0-BFC0-D00AD9791DD4}"/>
    <dgm:cxn modelId="{0202FCE0-0797-493D-A2DB-069DAB15C7E6}" type="presParOf" srcId="{FEEF8D82-B55B-4D98-A5D6-12A43E42A841}" destId="{72DAFE2F-7195-425B-B5C7-177E3817E448}" srcOrd="0" destOrd="0" presId="urn:microsoft.com/office/officeart/2017/3/layout/DropPinTimeline"/>
    <dgm:cxn modelId="{A5A7AADF-365A-41C9-B46C-4F5F50E848F5}" type="presParOf" srcId="{FEEF8D82-B55B-4D98-A5D6-12A43E42A841}" destId="{5945A665-55C0-482B-A52B-63E2F757BA36}" srcOrd="1" destOrd="0" presId="urn:microsoft.com/office/officeart/2017/3/layout/DropPinTimeline"/>
    <dgm:cxn modelId="{60464C1F-B389-473C-81CB-404B3C29F50F}" type="presParOf" srcId="{5945A665-55C0-482B-A52B-63E2F757BA36}" destId="{45E1D756-85BD-4CE2-9E15-321E3EA42D07}" srcOrd="0" destOrd="0" presId="urn:microsoft.com/office/officeart/2017/3/layout/DropPinTimeline"/>
    <dgm:cxn modelId="{AFF45780-3EE5-401E-B58E-F9F8C11D479D}" type="presParOf" srcId="{45E1D756-85BD-4CE2-9E15-321E3EA42D07}" destId="{609B86B6-26AE-46FD-8839-1D48502D5826}" srcOrd="0" destOrd="0" presId="urn:microsoft.com/office/officeart/2017/3/layout/DropPinTimeline"/>
    <dgm:cxn modelId="{FC9EFB08-5753-4800-B056-0731196F2BEE}" type="presParOf" srcId="{45E1D756-85BD-4CE2-9E15-321E3EA42D07}" destId="{E6A8E197-F570-4BFF-807B-3FB488232ACD}" srcOrd="1" destOrd="0" presId="urn:microsoft.com/office/officeart/2017/3/layout/DropPinTimeline"/>
    <dgm:cxn modelId="{59397AD7-8A98-4A7A-B113-DD2A222C311F}" type="presParOf" srcId="{E6A8E197-F570-4BFF-807B-3FB488232ACD}" destId="{CFB136B8-D94E-4A34-9ABA-5EF22CD92E15}" srcOrd="0" destOrd="0" presId="urn:microsoft.com/office/officeart/2017/3/layout/DropPinTimeline"/>
    <dgm:cxn modelId="{B48443CB-42A7-4D4F-AA74-4EBB692A55B6}" type="presParOf" srcId="{E6A8E197-F570-4BFF-807B-3FB488232ACD}" destId="{2A33C562-B91F-4933-9D8C-5D43E6F7636B}" srcOrd="1" destOrd="0" presId="urn:microsoft.com/office/officeart/2017/3/layout/DropPinTimeline"/>
    <dgm:cxn modelId="{0BC07727-8120-4639-BAE2-A9FBEEB34448}" type="presParOf" srcId="{45E1D756-85BD-4CE2-9E15-321E3EA42D07}" destId="{FEED59BA-B12A-4B68-92D2-16EF82698BFE}" srcOrd="2" destOrd="0" presId="urn:microsoft.com/office/officeart/2017/3/layout/DropPinTimeline"/>
    <dgm:cxn modelId="{3A8E2193-0C51-49C9-B317-433C83243C2A}" type="presParOf" srcId="{45E1D756-85BD-4CE2-9E15-321E3EA42D07}" destId="{4CD158B7-BAE9-4F85-A983-EFACC46B7A34}" srcOrd="3" destOrd="0" presId="urn:microsoft.com/office/officeart/2017/3/layout/DropPinTimeline"/>
    <dgm:cxn modelId="{D0DB1A66-27AE-4B12-A843-2C9B3DE84B47}" type="presParOf" srcId="{45E1D756-85BD-4CE2-9E15-321E3EA42D07}" destId="{46A9B60C-F84B-4D1E-8723-78CE743B662C}" srcOrd="4" destOrd="0" presId="urn:microsoft.com/office/officeart/2017/3/layout/DropPinTimeline"/>
    <dgm:cxn modelId="{ABEF7D28-030A-4B12-A644-BC952C9815F8}" type="presParOf" srcId="{45E1D756-85BD-4CE2-9E15-321E3EA42D07}" destId="{93F2E6BF-B2B8-48BA-AB2D-4E145840DF0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00DD9-FAD3-4D36-A07D-A5750AD8DA6C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875B8AC-A93A-4BE5-B2AD-6D777D55CC07}">
      <dgm:prSet phldrT="[Testo]" phldr="0"/>
      <dgm:spPr/>
      <dgm:t>
        <a:bodyPr/>
        <a:lstStyle/>
        <a:p>
          <a:pPr>
            <a:defRPr b="1"/>
          </a:pPr>
          <a:r>
            <a:rPr lang="it-IT">
              <a:latin typeface="Arial" panose="020B0604020202020204"/>
            </a:rPr>
            <a:t>Modello Concettuale</a:t>
          </a:r>
          <a:endParaRPr lang="it-IT"/>
        </a:p>
      </dgm:t>
    </dgm:pt>
    <dgm:pt modelId="{2D1DDA55-8658-4CED-BE41-01B2EAA9C143}" type="parTrans" cxnId="{027C1C50-FED8-4475-A4DB-4B559A459680}">
      <dgm:prSet/>
      <dgm:spPr/>
      <dgm:t>
        <a:bodyPr/>
        <a:lstStyle/>
        <a:p>
          <a:endParaRPr lang="it-IT"/>
        </a:p>
      </dgm:t>
    </dgm:pt>
    <dgm:pt modelId="{0356AB25-3694-487A-A3B8-766F9D7B0A21}" type="sibTrans" cxnId="{027C1C50-FED8-4475-A4DB-4B559A459680}">
      <dgm:prSet/>
      <dgm:spPr/>
      <dgm:t>
        <a:bodyPr/>
        <a:lstStyle/>
        <a:p>
          <a:endParaRPr lang="it-IT"/>
        </a:p>
      </dgm:t>
    </dgm:pt>
    <dgm:pt modelId="{A2DBAA16-1ECB-4F4E-BF32-8A48E98AD8D2}">
      <dgm:prSet phldrT="[Testo]" phldr="0"/>
      <dgm:spPr/>
      <dgm:t>
        <a:bodyPr/>
        <a:lstStyle/>
        <a:p>
          <a:pPr>
            <a:defRPr b="1"/>
          </a:pPr>
          <a:r>
            <a:rPr lang="it-IT">
              <a:latin typeface="Arial" panose="020B0604020202020204"/>
            </a:rPr>
            <a:t>Modello delle specifiche</a:t>
          </a:r>
          <a:endParaRPr lang="it-IT"/>
        </a:p>
      </dgm:t>
    </dgm:pt>
    <dgm:pt modelId="{8C88E721-A102-4DBB-A859-A8102A415C89}" type="parTrans" cxnId="{D83E9B23-2F60-42FC-965F-9E9374A51408}">
      <dgm:prSet/>
      <dgm:spPr/>
      <dgm:t>
        <a:bodyPr/>
        <a:lstStyle/>
        <a:p>
          <a:endParaRPr lang="it-IT"/>
        </a:p>
      </dgm:t>
    </dgm:pt>
    <dgm:pt modelId="{270F3DC1-AFAA-4E6E-9CA7-B29A89060DB6}" type="sibTrans" cxnId="{D83E9B23-2F60-42FC-965F-9E9374A51408}">
      <dgm:prSet/>
      <dgm:spPr/>
      <dgm:t>
        <a:bodyPr/>
        <a:lstStyle/>
        <a:p>
          <a:endParaRPr lang="it-IT"/>
        </a:p>
      </dgm:t>
    </dgm:pt>
    <dgm:pt modelId="{005C86B5-8249-4764-871F-2FE861E6F3EB}">
      <dgm:prSet phldrT="[Testo]" phldr="0"/>
      <dgm:spPr/>
      <dgm:t>
        <a:bodyPr/>
        <a:lstStyle/>
        <a:p>
          <a:pPr>
            <a:defRPr b="1"/>
          </a:pPr>
          <a:r>
            <a:rPr lang="it-IT">
              <a:latin typeface="Arial" panose="020B0604020202020204"/>
            </a:rPr>
            <a:t>Modello computazionale</a:t>
          </a:r>
          <a:endParaRPr lang="it-IT"/>
        </a:p>
      </dgm:t>
    </dgm:pt>
    <dgm:pt modelId="{01DD072E-0F92-482F-9E6C-0D421CD433FF}" type="parTrans" cxnId="{FF2C4FD0-CD53-4D29-BCB9-FAF36B9B2ED6}">
      <dgm:prSet/>
      <dgm:spPr/>
      <dgm:t>
        <a:bodyPr/>
        <a:lstStyle/>
        <a:p>
          <a:endParaRPr lang="it-IT"/>
        </a:p>
      </dgm:t>
    </dgm:pt>
    <dgm:pt modelId="{E3729FCE-75D6-4ED1-8A6D-615B22EE74F7}" type="sibTrans" cxnId="{FF2C4FD0-CD53-4D29-BCB9-FAF36B9B2ED6}">
      <dgm:prSet/>
      <dgm:spPr/>
      <dgm:t>
        <a:bodyPr/>
        <a:lstStyle/>
        <a:p>
          <a:endParaRPr lang="it-IT"/>
        </a:p>
      </dgm:t>
    </dgm:pt>
    <dgm:pt modelId="{0056EB81-E50D-4830-95D5-43C647A2F830}" type="pres">
      <dgm:prSet presAssocID="{E1D00DD9-FAD3-4D36-A07D-A5750AD8DA6C}" presName="root" presStyleCnt="0">
        <dgm:presLayoutVars>
          <dgm:chMax/>
          <dgm:chPref/>
          <dgm:animLvl val="lvl"/>
        </dgm:presLayoutVars>
      </dgm:prSet>
      <dgm:spPr/>
    </dgm:pt>
    <dgm:pt modelId="{8EFA0B23-C848-4E73-A441-F1905BE51AC7}" type="pres">
      <dgm:prSet presAssocID="{E1D00DD9-FAD3-4D36-A07D-A5750AD8DA6C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944BE0B-D7EF-4C23-A35E-AD76E8CBB5E9}" type="pres">
      <dgm:prSet presAssocID="{E1D00DD9-FAD3-4D36-A07D-A5750AD8DA6C}" presName="nodes" presStyleCnt="0">
        <dgm:presLayoutVars>
          <dgm:chMax/>
          <dgm:chPref/>
          <dgm:animLvl val="lvl"/>
        </dgm:presLayoutVars>
      </dgm:prSet>
      <dgm:spPr/>
    </dgm:pt>
    <dgm:pt modelId="{0085119D-E335-4B34-9DF5-F04EAF505C2A}" type="pres">
      <dgm:prSet presAssocID="{5875B8AC-A93A-4BE5-B2AD-6D777D55CC07}" presName="composite" presStyleCnt="0"/>
      <dgm:spPr/>
    </dgm:pt>
    <dgm:pt modelId="{D11FFE04-7E9A-4A20-BD6C-4B6BF8CFCF3F}" type="pres">
      <dgm:prSet presAssocID="{5875B8AC-A93A-4BE5-B2AD-6D777D55CC07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B3051F6-6BF1-4CF7-BF9B-8DAD6EF39DC4}" type="pres">
      <dgm:prSet presAssocID="{5875B8AC-A93A-4BE5-B2AD-6D777D55CC07}" presName="DropPinPlaceHolder" presStyleCnt="0"/>
      <dgm:spPr/>
    </dgm:pt>
    <dgm:pt modelId="{02E6BB8D-4968-4C55-98C1-25CB6FEC80C3}" type="pres">
      <dgm:prSet presAssocID="{5875B8AC-A93A-4BE5-B2AD-6D777D55CC07}" presName="DropPin" presStyleLbl="alignNode1" presStyleIdx="0" presStyleCnt="3"/>
      <dgm:spPr/>
    </dgm:pt>
    <dgm:pt modelId="{96F50920-81A1-43B5-978B-4000F14576AD}" type="pres">
      <dgm:prSet presAssocID="{5875B8AC-A93A-4BE5-B2AD-6D777D55CC07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87760745-6A99-49B9-8B35-AE40AE789C97}" type="pres">
      <dgm:prSet presAssocID="{5875B8AC-A93A-4BE5-B2AD-6D777D55CC07}" presName="L2TextContainer" presStyleLbl="revTx" presStyleIdx="0" presStyleCnt="6">
        <dgm:presLayoutVars>
          <dgm:bulletEnabled val="1"/>
        </dgm:presLayoutVars>
      </dgm:prSet>
      <dgm:spPr/>
    </dgm:pt>
    <dgm:pt modelId="{9C234678-62E2-4252-A545-23752DC8738C}" type="pres">
      <dgm:prSet presAssocID="{5875B8AC-A93A-4BE5-B2AD-6D777D55CC07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59F0791-5B53-48B2-807E-2393C298FBC7}" type="pres">
      <dgm:prSet presAssocID="{5875B8AC-A93A-4BE5-B2AD-6D777D55CC07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8038372-22C7-41E0-8C10-0C764E0D06BF}" type="pres">
      <dgm:prSet presAssocID="{5875B8AC-A93A-4BE5-B2AD-6D777D55CC07}" presName="EmptyPlaceHolder" presStyleCnt="0"/>
      <dgm:spPr/>
    </dgm:pt>
    <dgm:pt modelId="{FD81E34A-2BDB-44B5-890F-F0CE7DF91058}" type="pres">
      <dgm:prSet presAssocID="{0356AB25-3694-487A-A3B8-766F9D7B0A21}" presName="spaceBetweenRectangles" presStyleCnt="0"/>
      <dgm:spPr/>
    </dgm:pt>
    <dgm:pt modelId="{565FB622-BA9B-47D1-B948-6F0D558215B9}" type="pres">
      <dgm:prSet presAssocID="{A2DBAA16-1ECB-4F4E-BF32-8A48E98AD8D2}" presName="composite" presStyleCnt="0"/>
      <dgm:spPr/>
    </dgm:pt>
    <dgm:pt modelId="{87F99A3E-7127-433F-A960-D08467D3E117}" type="pres">
      <dgm:prSet presAssocID="{A2DBAA16-1ECB-4F4E-BF32-8A48E98AD8D2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59116FD-55F6-4C42-A46C-8F67898B97D3}" type="pres">
      <dgm:prSet presAssocID="{A2DBAA16-1ECB-4F4E-BF32-8A48E98AD8D2}" presName="DropPinPlaceHolder" presStyleCnt="0"/>
      <dgm:spPr/>
    </dgm:pt>
    <dgm:pt modelId="{105311CC-3A5F-44BE-A908-8D16B4AD796E}" type="pres">
      <dgm:prSet presAssocID="{A2DBAA16-1ECB-4F4E-BF32-8A48E98AD8D2}" presName="DropPin" presStyleLbl="alignNode1" presStyleIdx="1" presStyleCnt="3"/>
      <dgm:spPr/>
    </dgm:pt>
    <dgm:pt modelId="{B6FFD056-2F26-443B-A481-00B17CAF009B}" type="pres">
      <dgm:prSet presAssocID="{A2DBAA16-1ECB-4F4E-BF32-8A48E98AD8D2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74D64F8-1863-415B-97D4-9D3EB3051340}" type="pres">
      <dgm:prSet presAssocID="{A2DBAA16-1ECB-4F4E-BF32-8A48E98AD8D2}" presName="L2TextContainer" presStyleLbl="revTx" presStyleIdx="2" presStyleCnt="6">
        <dgm:presLayoutVars>
          <dgm:bulletEnabled val="1"/>
        </dgm:presLayoutVars>
      </dgm:prSet>
      <dgm:spPr/>
    </dgm:pt>
    <dgm:pt modelId="{6CAF3030-9CF0-4BE4-B372-DA45DE1EF1FC}" type="pres">
      <dgm:prSet presAssocID="{A2DBAA16-1ECB-4F4E-BF32-8A48E98AD8D2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16C4F90-BFE8-4A3C-820E-8BB9112DAFFF}" type="pres">
      <dgm:prSet presAssocID="{A2DBAA16-1ECB-4F4E-BF32-8A48E98AD8D2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7E4D005-986C-49B4-8376-79C15FC4B316}" type="pres">
      <dgm:prSet presAssocID="{A2DBAA16-1ECB-4F4E-BF32-8A48E98AD8D2}" presName="EmptyPlaceHolder" presStyleCnt="0"/>
      <dgm:spPr/>
    </dgm:pt>
    <dgm:pt modelId="{62FFFAB6-5962-4341-B5A4-3DA20DFCD7F6}" type="pres">
      <dgm:prSet presAssocID="{270F3DC1-AFAA-4E6E-9CA7-B29A89060DB6}" presName="spaceBetweenRectangles" presStyleCnt="0"/>
      <dgm:spPr/>
    </dgm:pt>
    <dgm:pt modelId="{F8BBB029-7AF7-4DF9-8ED2-DFA1018FB468}" type="pres">
      <dgm:prSet presAssocID="{005C86B5-8249-4764-871F-2FE861E6F3EB}" presName="composite" presStyleCnt="0"/>
      <dgm:spPr/>
    </dgm:pt>
    <dgm:pt modelId="{6CD752D3-C7F7-4491-8BFF-EA45FF9302C5}" type="pres">
      <dgm:prSet presAssocID="{005C86B5-8249-4764-871F-2FE861E6F3EB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14A8986-4D7B-4D3C-B31C-43CF1C4438B9}" type="pres">
      <dgm:prSet presAssocID="{005C86B5-8249-4764-871F-2FE861E6F3EB}" presName="DropPinPlaceHolder" presStyleCnt="0"/>
      <dgm:spPr/>
    </dgm:pt>
    <dgm:pt modelId="{A78E0C4A-5EFA-4401-AE32-00C84DDC264D}" type="pres">
      <dgm:prSet presAssocID="{005C86B5-8249-4764-871F-2FE861E6F3EB}" presName="DropPin" presStyleLbl="alignNode1" presStyleIdx="2" presStyleCnt="3"/>
      <dgm:spPr/>
    </dgm:pt>
    <dgm:pt modelId="{BB4D1644-4C8E-4C15-90FA-F66490BC6EB6}" type="pres">
      <dgm:prSet presAssocID="{005C86B5-8249-4764-871F-2FE861E6F3E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7208B3F-AECA-4E3D-9EE8-2FFE1D1D69E6}" type="pres">
      <dgm:prSet presAssocID="{005C86B5-8249-4764-871F-2FE861E6F3EB}" presName="L2TextContainer" presStyleLbl="revTx" presStyleIdx="4" presStyleCnt="6">
        <dgm:presLayoutVars>
          <dgm:bulletEnabled val="1"/>
        </dgm:presLayoutVars>
      </dgm:prSet>
      <dgm:spPr/>
    </dgm:pt>
    <dgm:pt modelId="{84E49C2D-CADA-4E18-8AF4-1BF322520798}" type="pres">
      <dgm:prSet presAssocID="{005C86B5-8249-4764-871F-2FE861E6F3E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4A26345F-1FDB-42B5-B6E6-37A4871EE1F5}" type="pres">
      <dgm:prSet presAssocID="{005C86B5-8249-4764-871F-2FE861E6F3EB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B50EDDE-C166-49DE-B095-BF0E8D68BB74}" type="pres">
      <dgm:prSet presAssocID="{005C86B5-8249-4764-871F-2FE861E6F3EB}" presName="EmptyPlaceHolder" presStyleCnt="0"/>
      <dgm:spPr/>
    </dgm:pt>
  </dgm:ptLst>
  <dgm:cxnLst>
    <dgm:cxn modelId="{0B021D04-8BCA-4E58-8B30-8F33AD92271A}" type="presOf" srcId="{A2DBAA16-1ECB-4F4E-BF32-8A48E98AD8D2}" destId="{6CAF3030-9CF0-4BE4-B372-DA45DE1EF1FC}" srcOrd="0" destOrd="0" presId="urn:microsoft.com/office/officeart/2017/3/layout/DropPinTimeline"/>
    <dgm:cxn modelId="{D83E9B23-2F60-42FC-965F-9E9374A51408}" srcId="{E1D00DD9-FAD3-4D36-A07D-A5750AD8DA6C}" destId="{A2DBAA16-1ECB-4F4E-BF32-8A48E98AD8D2}" srcOrd="1" destOrd="0" parTransId="{8C88E721-A102-4DBB-A859-A8102A415C89}" sibTransId="{270F3DC1-AFAA-4E6E-9CA7-B29A89060DB6}"/>
    <dgm:cxn modelId="{7617F663-9856-44DB-ABD1-188D6156169E}" type="presOf" srcId="{005C86B5-8249-4764-871F-2FE861E6F3EB}" destId="{84E49C2D-CADA-4E18-8AF4-1BF322520798}" srcOrd="0" destOrd="0" presId="urn:microsoft.com/office/officeart/2017/3/layout/DropPinTimeline"/>
    <dgm:cxn modelId="{027C1C50-FED8-4475-A4DB-4B559A459680}" srcId="{E1D00DD9-FAD3-4D36-A07D-A5750AD8DA6C}" destId="{5875B8AC-A93A-4BE5-B2AD-6D777D55CC07}" srcOrd="0" destOrd="0" parTransId="{2D1DDA55-8658-4CED-BE41-01B2EAA9C143}" sibTransId="{0356AB25-3694-487A-A3B8-766F9D7B0A21}"/>
    <dgm:cxn modelId="{39868A81-5C84-4489-9C85-F7C349D60580}" type="presOf" srcId="{5875B8AC-A93A-4BE5-B2AD-6D777D55CC07}" destId="{9C234678-62E2-4252-A545-23752DC8738C}" srcOrd="0" destOrd="0" presId="urn:microsoft.com/office/officeart/2017/3/layout/DropPinTimeline"/>
    <dgm:cxn modelId="{6E2AFCA4-FD3A-4EE7-967C-CD4DAE372C84}" type="presOf" srcId="{E1D00DD9-FAD3-4D36-A07D-A5750AD8DA6C}" destId="{0056EB81-E50D-4830-95D5-43C647A2F830}" srcOrd="0" destOrd="0" presId="urn:microsoft.com/office/officeart/2017/3/layout/DropPinTimeline"/>
    <dgm:cxn modelId="{FF2C4FD0-CD53-4D29-BCB9-FAF36B9B2ED6}" srcId="{E1D00DD9-FAD3-4D36-A07D-A5750AD8DA6C}" destId="{005C86B5-8249-4764-871F-2FE861E6F3EB}" srcOrd="2" destOrd="0" parTransId="{01DD072E-0F92-482F-9E6C-0D421CD433FF}" sibTransId="{E3729FCE-75D6-4ED1-8A6D-615B22EE74F7}"/>
    <dgm:cxn modelId="{485AD544-9477-44BC-96EA-C431E9651C61}" type="presParOf" srcId="{0056EB81-E50D-4830-95D5-43C647A2F830}" destId="{8EFA0B23-C848-4E73-A441-F1905BE51AC7}" srcOrd="0" destOrd="0" presId="urn:microsoft.com/office/officeart/2017/3/layout/DropPinTimeline"/>
    <dgm:cxn modelId="{2F1E9DFC-2A2A-40E7-9573-35693C41A8BE}" type="presParOf" srcId="{0056EB81-E50D-4830-95D5-43C647A2F830}" destId="{B944BE0B-D7EF-4C23-A35E-AD76E8CBB5E9}" srcOrd="1" destOrd="0" presId="urn:microsoft.com/office/officeart/2017/3/layout/DropPinTimeline"/>
    <dgm:cxn modelId="{EAD929C9-1410-4D87-B950-9EC88546BFC7}" type="presParOf" srcId="{B944BE0B-D7EF-4C23-A35E-AD76E8CBB5E9}" destId="{0085119D-E335-4B34-9DF5-F04EAF505C2A}" srcOrd="0" destOrd="0" presId="urn:microsoft.com/office/officeart/2017/3/layout/DropPinTimeline"/>
    <dgm:cxn modelId="{A63743BD-567B-47C0-AFD4-CC84A93B8748}" type="presParOf" srcId="{0085119D-E335-4B34-9DF5-F04EAF505C2A}" destId="{D11FFE04-7E9A-4A20-BD6C-4B6BF8CFCF3F}" srcOrd="0" destOrd="0" presId="urn:microsoft.com/office/officeart/2017/3/layout/DropPinTimeline"/>
    <dgm:cxn modelId="{5AB974F7-9C49-423C-8D83-C96ABBE17177}" type="presParOf" srcId="{0085119D-E335-4B34-9DF5-F04EAF505C2A}" destId="{2B3051F6-6BF1-4CF7-BF9B-8DAD6EF39DC4}" srcOrd="1" destOrd="0" presId="urn:microsoft.com/office/officeart/2017/3/layout/DropPinTimeline"/>
    <dgm:cxn modelId="{24A0A882-DDB0-463F-9159-2CB78769845A}" type="presParOf" srcId="{2B3051F6-6BF1-4CF7-BF9B-8DAD6EF39DC4}" destId="{02E6BB8D-4968-4C55-98C1-25CB6FEC80C3}" srcOrd="0" destOrd="0" presId="urn:microsoft.com/office/officeart/2017/3/layout/DropPinTimeline"/>
    <dgm:cxn modelId="{23B2B126-98DA-4953-AA68-1195C82F0C43}" type="presParOf" srcId="{2B3051F6-6BF1-4CF7-BF9B-8DAD6EF39DC4}" destId="{96F50920-81A1-43B5-978B-4000F14576AD}" srcOrd="1" destOrd="0" presId="urn:microsoft.com/office/officeart/2017/3/layout/DropPinTimeline"/>
    <dgm:cxn modelId="{9E5D8421-60FE-49B6-A14E-E769015BA263}" type="presParOf" srcId="{0085119D-E335-4B34-9DF5-F04EAF505C2A}" destId="{87760745-6A99-49B9-8B35-AE40AE789C97}" srcOrd="2" destOrd="0" presId="urn:microsoft.com/office/officeart/2017/3/layout/DropPinTimeline"/>
    <dgm:cxn modelId="{1C2BCE5C-3856-407F-85F8-8275E4E4EBB6}" type="presParOf" srcId="{0085119D-E335-4B34-9DF5-F04EAF505C2A}" destId="{9C234678-62E2-4252-A545-23752DC8738C}" srcOrd="3" destOrd="0" presId="urn:microsoft.com/office/officeart/2017/3/layout/DropPinTimeline"/>
    <dgm:cxn modelId="{115B2BB0-0222-42B4-AC43-69DDEE6116FE}" type="presParOf" srcId="{0085119D-E335-4B34-9DF5-F04EAF505C2A}" destId="{059F0791-5B53-48B2-807E-2393C298FBC7}" srcOrd="4" destOrd="0" presId="urn:microsoft.com/office/officeart/2017/3/layout/DropPinTimeline"/>
    <dgm:cxn modelId="{8185199A-56E6-4B5E-BBAD-3BF910C7CC06}" type="presParOf" srcId="{0085119D-E335-4B34-9DF5-F04EAF505C2A}" destId="{68038372-22C7-41E0-8C10-0C764E0D06BF}" srcOrd="5" destOrd="0" presId="urn:microsoft.com/office/officeart/2017/3/layout/DropPinTimeline"/>
    <dgm:cxn modelId="{BD446043-62CF-4D54-AE97-4DA42F8AF35A}" type="presParOf" srcId="{B944BE0B-D7EF-4C23-A35E-AD76E8CBB5E9}" destId="{FD81E34A-2BDB-44B5-890F-F0CE7DF91058}" srcOrd="1" destOrd="0" presId="urn:microsoft.com/office/officeart/2017/3/layout/DropPinTimeline"/>
    <dgm:cxn modelId="{6C01CBFF-BF26-4650-82F8-CF2156D4E3F7}" type="presParOf" srcId="{B944BE0B-D7EF-4C23-A35E-AD76E8CBB5E9}" destId="{565FB622-BA9B-47D1-B948-6F0D558215B9}" srcOrd="2" destOrd="0" presId="urn:microsoft.com/office/officeart/2017/3/layout/DropPinTimeline"/>
    <dgm:cxn modelId="{C20A61B2-35C3-4B34-B5A2-A60CEE20D0A7}" type="presParOf" srcId="{565FB622-BA9B-47D1-B948-6F0D558215B9}" destId="{87F99A3E-7127-433F-A960-D08467D3E117}" srcOrd="0" destOrd="0" presId="urn:microsoft.com/office/officeart/2017/3/layout/DropPinTimeline"/>
    <dgm:cxn modelId="{067E24D4-61DA-4791-92B2-8E00C634F7C4}" type="presParOf" srcId="{565FB622-BA9B-47D1-B948-6F0D558215B9}" destId="{659116FD-55F6-4C42-A46C-8F67898B97D3}" srcOrd="1" destOrd="0" presId="urn:microsoft.com/office/officeart/2017/3/layout/DropPinTimeline"/>
    <dgm:cxn modelId="{13ACA94D-498B-41FD-83DF-475DA25DD66E}" type="presParOf" srcId="{659116FD-55F6-4C42-A46C-8F67898B97D3}" destId="{105311CC-3A5F-44BE-A908-8D16B4AD796E}" srcOrd="0" destOrd="0" presId="urn:microsoft.com/office/officeart/2017/3/layout/DropPinTimeline"/>
    <dgm:cxn modelId="{4C151EE0-E6D7-4656-9E52-E27E510D5128}" type="presParOf" srcId="{659116FD-55F6-4C42-A46C-8F67898B97D3}" destId="{B6FFD056-2F26-443B-A481-00B17CAF009B}" srcOrd="1" destOrd="0" presId="urn:microsoft.com/office/officeart/2017/3/layout/DropPinTimeline"/>
    <dgm:cxn modelId="{67A42295-57A2-4F42-A726-7F73C0416A86}" type="presParOf" srcId="{565FB622-BA9B-47D1-B948-6F0D558215B9}" destId="{C74D64F8-1863-415B-97D4-9D3EB3051340}" srcOrd="2" destOrd="0" presId="urn:microsoft.com/office/officeart/2017/3/layout/DropPinTimeline"/>
    <dgm:cxn modelId="{001B1C8B-4EEC-4FD7-A89E-42E121ED7740}" type="presParOf" srcId="{565FB622-BA9B-47D1-B948-6F0D558215B9}" destId="{6CAF3030-9CF0-4BE4-B372-DA45DE1EF1FC}" srcOrd="3" destOrd="0" presId="urn:microsoft.com/office/officeart/2017/3/layout/DropPinTimeline"/>
    <dgm:cxn modelId="{EC960D6B-72DA-466B-B4CA-10881C50C35A}" type="presParOf" srcId="{565FB622-BA9B-47D1-B948-6F0D558215B9}" destId="{816C4F90-BFE8-4A3C-820E-8BB9112DAFFF}" srcOrd="4" destOrd="0" presId="urn:microsoft.com/office/officeart/2017/3/layout/DropPinTimeline"/>
    <dgm:cxn modelId="{BD459261-E3B5-4DEF-B6A1-54FCD3845D07}" type="presParOf" srcId="{565FB622-BA9B-47D1-B948-6F0D558215B9}" destId="{A7E4D005-986C-49B4-8376-79C15FC4B316}" srcOrd="5" destOrd="0" presId="urn:microsoft.com/office/officeart/2017/3/layout/DropPinTimeline"/>
    <dgm:cxn modelId="{9466E5F4-72A8-40FC-AE48-A9058A30F440}" type="presParOf" srcId="{B944BE0B-D7EF-4C23-A35E-AD76E8CBB5E9}" destId="{62FFFAB6-5962-4341-B5A4-3DA20DFCD7F6}" srcOrd="3" destOrd="0" presId="urn:microsoft.com/office/officeart/2017/3/layout/DropPinTimeline"/>
    <dgm:cxn modelId="{55CAE4A3-1B49-4C1B-AC8E-8E5F481DFA1C}" type="presParOf" srcId="{B944BE0B-D7EF-4C23-A35E-AD76E8CBB5E9}" destId="{F8BBB029-7AF7-4DF9-8ED2-DFA1018FB468}" srcOrd="4" destOrd="0" presId="urn:microsoft.com/office/officeart/2017/3/layout/DropPinTimeline"/>
    <dgm:cxn modelId="{A44A758A-6A44-48AE-90DC-47F5BC1E715A}" type="presParOf" srcId="{F8BBB029-7AF7-4DF9-8ED2-DFA1018FB468}" destId="{6CD752D3-C7F7-4491-8BFF-EA45FF9302C5}" srcOrd="0" destOrd="0" presId="urn:microsoft.com/office/officeart/2017/3/layout/DropPinTimeline"/>
    <dgm:cxn modelId="{9E6D0676-47D9-4A1B-BA58-45536ACBEA0B}" type="presParOf" srcId="{F8BBB029-7AF7-4DF9-8ED2-DFA1018FB468}" destId="{114A8986-4D7B-4D3C-B31C-43CF1C4438B9}" srcOrd="1" destOrd="0" presId="urn:microsoft.com/office/officeart/2017/3/layout/DropPinTimeline"/>
    <dgm:cxn modelId="{CB813492-0DC5-4285-8CD5-6ADA7B604ADD}" type="presParOf" srcId="{114A8986-4D7B-4D3C-B31C-43CF1C4438B9}" destId="{A78E0C4A-5EFA-4401-AE32-00C84DDC264D}" srcOrd="0" destOrd="0" presId="urn:microsoft.com/office/officeart/2017/3/layout/DropPinTimeline"/>
    <dgm:cxn modelId="{F638E705-5574-42BA-9031-D0BA0990819C}" type="presParOf" srcId="{114A8986-4D7B-4D3C-B31C-43CF1C4438B9}" destId="{BB4D1644-4C8E-4C15-90FA-F66490BC6EB6}" srcOrd="1" destOrd="0" presId="urn:microsoft.com/office/officeart/2017/3/layout/DropPinTimeline"/>
    <dgm:cxn modelId="{0FFBC961-3575-4CCC-A24E-79F64B45962E}" type="presParOf" srcId="{F8BBB029-7AF7-4DF9-8ED2-DFA1018FB468}" destId="{B7208B3F-AECA-4E3D-9EE8-2FFE1D1D69E6}" srcOrd="2" destOrd="0" presId="urn:microsoft.com/office/officeart/2017/3/layout/DropPinTimeline"/>
    <dgm:cxn modelId="{AFF0C8BC-0CCD-4D99-B695-4C75BD2414B1}" type="presParOf" srcId="{F8BBB029-7AF7-4DF9-8ED2-DFA1018FB468}" destId="{84E49C2D-CADA-4E18-8AF4-1BF322520798}" srcOrd="3" destOrd="0" presId="urn:microsoft.com/office/officeart/2017/3/layout/DropPinTimeline"/>
    <dgm:cxn modelId="{834692C3-3287-4910-BDBE-45D03B0C2690}" type="presParOf" srcId="{F8BBB029-7AF7-4DF9-8ED2-DFA1018FB468}" destId="{4A26345F-1FDB-42B5-B6E6-37A4871EE1F5}" srcOrd="4" destOrd="0" presId="urn:microsoft.com/office/officeart/2017/3/layout/DropPinTimeline"/>
    <dgm:cxn modelId="{E42683D1-286E-47C8-913E-C5B354A3789F}" type="presParOf" srcId="{F8BBB029-7AF7-4DF9-8ED2-DFA1018FB468}" destId="{AB50EDDE-C166-49DE-B095-BF0E8D68BB7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5E4B1-8435-4771-826F-A58AB82EDA8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AF9186-C048-4687-9D59-2372AB51B134}">
      <dgm:prSet phldrT="[Testo]" phldr="0"/>
      <dgm:spPr/>
      <dgm:t>
        <a:bodyPr/>
        <a:lstStyle/>
        <a:p>
          <a:r>
            <a:rPr lang="it-IT" b="0">
              <a:latin typeface="Arial" panose="020B0604020202020204"/>
            </a:rPr>
            <a:t>Analisi del collo di bottiglia</a:t>
          </a:r>
          <a:endParaRPr lang="it-IT"/>
        </a:p>
      </dgm:t>
    </dgm:pt>
    <dgm:pt modelId="{DCCCAAF8-1F24-4CAB-98B3-8F1A6C6BB762}" type="parTrans" cxnId="{BBC9D3D9-02F7-40CB-BDAC-26BAE1F81E23}">
      <dgm:prSet/>
      <dgm:spPr/>
      <dgm:t>
        <a:bodyPr/>
        <a:lstStyle/>
        <a:p>
          <a:endParaRPr lang="it-IT"/>
        </a:p>
      </dgm:t>
    </dgm:pt>
    <dgm:pt modelId="{B0367BC3-EA68-4E4F-B62A-D56E23003CE1}" type="sibTrans" cxnId="{BBC9D3D9-02F7-40CB-BDAC-26BAE1F81E23}">
      <dgm:prSet/>
      <dgm:spPr/>
      <dgm:t>
        <a:bodyPr/>
        <a:lstStyle/>
        <a:p>
          <a:endParaRPr lang="it-IT"/>
        </a:p>
      </dgm:t>
    </dgm:pt>
    <dgm:pt modelId="{E12861A6-E098-4553-A916-49C7ED147B19}">
      <dgm:prSet phldrT="[Testo]" phldr="0"/>
      <dgm:spPr/>
      <dgm:t>
        <a:bodyPr/>
        <a:lstStyle/>
        <a:p>
          <a:r>
            <a:rPr lang="it-IT" b="0">
              <a:latin typeface="Arial" panose="020B0604020202020204"/>
            </a:rPr>
            <a:t>Simulazione orizzonte finito</a:t>
          </a:r>
          <a:endParaRPr lang="it-IT" b="0"/>
        </a:p>
      </dgm:t>
    </dgm:pt>
    <dgm:pt modelId="{C713B6DE-4BFC-40AA-9222-73B14A33EF1F}" type="parTrans" cxnId="{7E19E808-7D18-4675-B93C-6B657F90872C}">
      <dgm:prSet/>
      <dgm:spPr/>
      <dgm:t>
        <a:bodyPr/>
        <a:lstStyle/>
        <a:p>
          <a:endParaRPr lang="it-IT"/>
        </a:p>
      </dgm:t>
    </dgm:pt>
    <dgm:pt modelId="{75BBF146-3228-498B-AB22-83ECF83D4690}" type="sibTrans" cxnId="{7E19E808-7D18-4675-B93C-6B657F90872C}">
      <dgm:prSet/>
      <dgm:spPr/>
      <dgm:t>
        <a:bodyPr/>
        <a:lstStyle/>
        <a:p>
          <a:endParaRPr lang="it-IT"/>
        </a:p>
      </dgm:t>
    </dgm:pt>
    <dgm:pt modelId="{0D4FCF53-5251-40DE-BFBA-607AB2F23301}">
      <dgm:prSet phldr="0"/>
      <dgm:spPr/>
      <dgm:t>
        <a:bodyPr/>
        <a:lstStyle/>
        <a:p>
          <a:pPr>
            <a:defRPr b="1"/>
          </a:pPr>
          <a:r>
            <a:rPr lang="it-IT" b="1">
              <a:latin typeface="Arial" panose="020B0604020202020204"/>
            </a:rPr>
            <a:t>Design degli esperimenti</a:t>
          </a:r>
        </a:p>
      </dgm:t>
    </dgm:pt>
    <dgm:pt modelId="{AF81648B-0CF5-4182-94E3-F10D54FA0D8B}" type="parTrans" cxnId="{6FB7E225-7C1E-442D-AF51-19857CF5F20D}">
      <dgm:prSet/>
      <dgm:spPr/>
      <dgm:t>
        <a:bodyPr/>
        <a:lstStyle/>
        <a:p>
          <a:endParaRPr lang="it-IT"/>
        </a:p>
      </dgm:t>
    </dgm:pt>
    <dgm:pt modelId="{97A2D264-9F4F-4E1C-BD32-467AFABC889D}" type="sibTrans" cxnId="{6FB7E225-7C1E-442D-AF51-19857CF5F20D}">
      <dgm:prSet/>
      <dgm:spPr/>
      <dgm:t>
        <a:bodyPr/>
        <a:lstStyle/>
        <a:p>
          <a:endParaRPr lang="it-IT"/>
        </a:p>
      </dgm:t>
    </dgm:pt>
    <dgm:pt modelId="{3E7C3570-177B-4ABE-B590-7E061BC999D9}">
      <dgm:prSet phldr="0"/>
      <dgm:spPr/>
      <dgm:t>
        <a:bodyPr/>
        <a:lstStyle/>
        <a:p>
          <a:pPr rtl="0"/>
          <a:r>
            <a:rPr lang="it-IT" b="0">
              <a:latin typeface="Arial" panose="020B0604020202020204"/>
            </a:rPr>
            <a:t>Simulazione orizzonte infinito</a:t>
          </a:r>
        </a:p>
      </dgm:t>
    </dgm:pt>
    <dgm:pt modelId="{B97EFAB8-C710-436A-90C4-7EBDB901A644}" type="parTrans" cxnId="{BED4C7E1-D79A-4A32-BBF9-6015E9311198}">
      <dgm:prSet/>
      <dgm:spPr/>
      <dgm:t>
        <a:bodyPr/>
        <a:lstStyle/>
        <a:p>
          <a:endParaRPr lang="it-IT"/>
        </a:p>
      </dgm:t>
    </dgm:pt>
    <dgm:pt modelId="{0BC6FB00-9305-4E9F-9C21-C663EE39F850}" type="sibTrans" cxnId="{BED4C7E1-D79A-4A32-BBF9-6015E9311198}">
      <dgm:prSet/>
      <dgm:spPr/>
      <dgm:t>
        <a:bodyPr/>
        <a:lstStyle/>
        <a:p>
          <a:endParaRPr lang="it-IT"/>
        </a:p>
      </dgm:t>
    </dgm:pt>
    <dgm:pt modelId="{FEEF8D82-B55B-4D98-A5D6-12A43E42A841}" type="pres">
      <dgm:prSet presAssocID="{0B85E4B1-8435-4771-826F-A58AB82EDA86}" presName="root" presStyleCnt="0">
        <dgm:presLayoutVars>
          <dgm:chMax/>
          <dgm:chPref/>
          <dgm:animLvl val="lvl"/>
        </dgm:presLayoutVars>
      </dgm:prSet>
      <dgm:spPr/>
    </dgm:pt>
    <dgm:pt modelId="{72DAFE2F-7195-425B-B5C7-177E3817E448}" type="pres">
      <dgm:prSet presAssocID="{0B85E4B1-8435-4771-826F-A58AB82EDA86}" presName="divider" presStyleLbl="fgAcc1" presStyleIdx="0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5945A665-55C0-482B-A52B-63E2F757BA36}" type="pres">
      <dgm:prSet presAssocID="{0B85E4B1-8435-4771-826F-A58AB82EDA86}" presName="nodes" presStyleCnt="0">
        <dgm:presLayoutVars>
          <dgm:chMax/>
          <dgm:chPref/>
          <dgm:animLvl val="lvl"/>
        </dgm:presLayoutVars>
      </dgm:prSet>
      <dgm:spPr/>
    </dgm:pt>
    <dgm:pt modelId="{F3772A49-6EE7-48CC-A787-31E3CC493B32}" type="pres">
      <dgm:prSet presAssocID="{0D4FCF53-5251-40DE-BFBA-607AB2F23301}" presName="composite1" presStyleCnt="0"/>
      <dgm:spPr/>
    </dgm:pt>
    <dgm:pt modelId="{FE371AFA-DB02-4B4A-8AAF-9629A4AF4C76}" type="pres">
      <dgm:prSet presAssocID="{0D4FCF53-5251-40DE-BFBA-607AB2F23301}" presName="ConnectorPoint1" presStyleLbl="lnNode1" presStyleIdx="0" presStyleCnt="1"/>
      <dgm:spPr/>
    </dgm:pt>
    <dgm:pt modelId="{D778C207-4FA4-4038-B030-1C13E1B7FE71}" type="pres">
      <dgm:prSet presAssocID="{0D4FCF53-5251-40DE-BFBA-607AB2F23301}" presName="DropPinPlaceHolder1" presStyleCnt="0"/>
      <dgm:spPr/>
    </dgm:pt>
    <dgm:pt modelId="{1D59D1E6-0396-4E92-BE58-007818E3BB2D}" type="pres">
      <dgm:prSet presAssocID="{0D4FCF53-5251-40DE-BFBA-607AB2F23301}" presName="DropPin1" presStyleLbl="alignNode1" presStyleIdx="0" presStyleCnt="1"/>
      <dgm:spPr/>
    </dgm:pt>
    <dgm:pt modelId="{A94F607B-71D1-480A-94EE-2F56F4BF40E9}" type="pres">
      <dgm:prSet presAssocID="{0D4FCF53-5251-40DE-BFBA-607AB2F23301}" presName="Ellipse1" presStyleLbl="fgAcc1" presStyleIdx="1" presStyleCnt="2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5A2A678-1AA8-47B9-9FEE-263FCF1FC44D}" type="pres">
      <dgm:prSet presAssocID="{0D4FCF53-5251-40DE-BFBA-607AB2F23301}" presName="L2TextContainer1" presStyleLbl="revTx" presStyleIdx="0" presStyleCnt="2">
        <dgm:presLayoutVars>
          <dgm:bulletEnabled val="1"/>
        </dgm:presLayoutVars>
      </dgm:prSet>
      <dgm:spPr/>
    </dgm:pt>
    <dgm:pt modelId="{E7A9AF0F-66D5-41DF-8A5D-C436629EC08F}" type="pres">
      <dgm:prSet presAssocID="{0D4FCF53-5251-40DE-BFBA-607AB2F23301}" presName="L1TextContainer1" presStyleLbl="revTx" presStyleIdx="1" presStyleCnt="2">
        <dgm:presLayoutVars>
          <dgm:chMax val="1"/>
          <dgm:chPref val="1"/>
          <dgm:bulletEnabled val="1"/>
        </dgm:presLayoutVars>
      </dgm:prSet>
      <dgm:spPr/>
    </dgm:pt>
    <dgm:pt modelId="{F94EC881-1607-481B-A3A2-9AD9C010F0FF}" type="pres">
      <dgm:prSet presAssocID="{0D4FCF53-5251-40DE-BFBA-607AB2F23301}" presName="ConnectLine1" presStyleLbl="sibTrans1D1" presStyleIdx="0" presStyleCnt="1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12264A8-CDA4-4B31-9A68-8FBBE4DE256D}" type="pres">
      <dgm:prSet presAssocID="{0D4FCF53-5251-40DE-BFBA-607AB2F23301}" presName="EmptyPlaceHolder1" presStyleCnt="0"/>
      <dgm:spPr/>
    </dgm:pt>
  </dgm:ptLst>
  <dgm:cxnLst>
    <dgm:cxn modelId="{7E19E808-7D18-4675-B93C-6B657F90872C}" srcId="{0D4FCF53-5251-40DE-BFBA-607AB2F23301}" destId="{E12861A6-E098-4553-A916-49C7ED147B19}" srcOrd="1" destOrd="0" parTransId="{C713B6DE-4BFC-40AA-9222-73B14A33EF1F}" sibTransId="{75BBF146-3228-498B-AB22-83ECF83D4690}"/>
    <dgm:cxn modelId="{6FB7E225-7C1E-442D-AF51-19857CF5F20D}" srcId="{0B85E4B1-8435-4771-826F-A58AB82EDA86}" destId="{0D4FCF53-5251-40DE-BFBA-607AB2F23301}" srcOrd="0" destOrd="0" parTransId="{AF81648B-0CF5-4182-94E3-F10D54FA0D8B}" sibTransId="{97A2D264-9F4F-4E1C-BD32-467AFABC889D}"/>
    <dgm:cxn modelId="{61E37B3D-F43F-4EB1-B901-FBF821EAA1AE}" type="presOf" srcId="{3E7C3570-177B-4ABE-B590-7E061BC999D9}" destId="{25A2A678-1AA8-47B9-9FEE-263FCF1FC44D}" srcOrd="0" destOrd="2" presId="urn:microsoft.com/office/officeart/2017/3/layout/DropPinTimeline"/>
    <dgm:cxn modelId="{A17AC161-28A5-46CB-A119-61395C0FB730}" type="presOf" srcId="{15AF9186-C048-4687-9D59-2372AB51B134}" destId="{25A2A678-1AA8-47B9-9FEE-263FCF1FC44D}" srcOrd="0" destOrd="0" presId="urn:microsoft.com/office/officeart/2017/3/layout/DropPinTimeline"/>
    <dgm:cxn modelId="{83C50D65-C6AE-451C-BE4C-DBFC28EA4D57}" type="presOf" srcId="{E12861A6-E098-4553-A916-49C7ED147B19}" destId="{25A2A678-1AA8-47B9-9FEE-263FCF1FC44D}" srcOrd="0" destOrd="1" presId="urn:microsoft.com/office/officeart/2017/3/layout/DropPinTimeline"/>
    <dgm:cxn modelId="{8303106C-29EA-43CF-A953-27AC13DAF4F1}" type="presOf" srcId="{0B85E4B1-8435-4771-826F-A58AB82EDA86}" destId="{FEEF8D82-B55B-4D98-A5D6-12A43E42A841}" srcOrd="0" destOrd="0" presId="urn:microsoft.com/office/officeart/2017/3/layout/DropPinTimeline"/>
    <dgm:cxn modelId="{053A6CD5-D595-4A38-BA68-93C0154BAEFC}" type="presOf" srcId="{0D4FCF53-5251-40DE-BFBA-607AB2F23301}" destId="{E7A9AF0F-66D5-41DF-8A5D-C436629EC08F}" srcOrd="0" destOrd="0" presId="urn:microsoft.com/office/officeart/2017/3/layout/DropPinTimeline"/>
    <dgm:cxn modelId="{BBC9D3D9-02F7-40CB-BDAC-26BAE1F81E23}" srcId="{0D4FCF53-5251-40DE-BFBA-607AB2F23301}" destId="{15AF9186-C048-4687-9D59-2372AB51B134}" srcOrd="0" destOrd="0" parTransId="{DCCCAAF8-1F24-4CAB-98B3-8F1A6C6BB762}" sibTransId="{B0367BC3-EA68-4E4F-B62A-D56E23003CE1}"/>
    <dgm:cxn modelId="{BED4C7E1-D79A-4A32-BBF9-6015E9311198}" srcId="{0D4FCF53-5251-40DE-BFBA-607AB2F23301}" destId="{3E7C3570-177B-4ABE-B590-7E061BC999D9}" srcOrd="2" destOrd="0" parTransId="{B97EFAB8-C710-436A-90C4-7EBDB901A644}" sibTransId="{0BC6FB00-9305-4E9F-9C21-C663EE39F850}"/>
    <dgm:cxn modelId="{7912381F-9F6A-4267-BC8A-9849AF50656B}" type="presParOf" srcId="{FEEF8D82-B55B-4D98-A5D6-12A43E42A841}" destId="{72DAFE2F-7195-425B-B5C7-177E3817E448}" srcOrd="0" destOrd="0" presId="urn:microsoft.com/office/officeart/2017/3/layout/DropPinTimeline"/>
    <dgm:cxn modelId="{276D296C-4685-41F3-99EE-0AEBB900238B}" type="presParOf" srcId="{FEEF8D82-B55B-4D98-A5D6-12A43E42A841}" destId="{5945A665-55C0-482B-A52B-63E2F757BA36}" srcOrd="1" destOrd="0" presId="urn:microsoft.com/office/officeart/2017/3/layout/DropPinTimeline"/>
    <dgm:cxn modelId="{76D9FA91-238B-4186-8EDB-25277C4C07AA}" type="presParOf" srcId="{5945A665-55C0-482B-A52B-63E2F757BA36}" destId="{F3772A49-6EE7-48CC-A787-31E3CC493B32}" srcOrd="0" destOrd="0" presId="urn:microsoft.com/office/officeart/2017/3/layout/DropPinTimeline"/>
    <dgm:cxn modelId="{3FE01DC5-FE4B-442B-8665-D2238BA17CC6}" type="presParOf" srcId="{F3772A49-6EE7-48CC-A787-31E3CC493B32}" destId="{FE371AFA-DB02-4B4A-8AAF-9629A4AF4C76}" srcOrd="0" destOrd="0" presId="urn:microsoft.com/office/officeart/2017/3/layout/DropPinTimeline"/>
    <dgm:cxn modelId="{2B1C893D-08A9-49D8-8831-DF384E415E26}" type="presParOf" srcId="{F3772A49-6EE7-48CC-A787-31E3CC493B32}" destId="{D778C207-4FA4-4038-B030-1C13E1B7FE71}" srcOrd="1" destOrd="0" presId="urn:microsoft.com/office/officeart/2017/3/layout/DropPinTimeline"/>
    <dgm:cxn modelId="{0FEB4A11-DA24-4B1E-9C36-0AD0C11533EC}" type="presParOf" srcId="{D778C207-4FA4-4038-B030-1C13E1B7FE71}" destId="{1D59D1E6-0396-4E92-BE58-007818E3BB2D}" srcOrd="0" destOrd="0" presId="urn:microsoft.com/office/officeart/2017/3/layout/DropPinTimeline"/>
    <dgm:cxn modelId="{94621C91-4A26-4B4B-8EC2-F5CF301EDFC6}" type="presParOf" srcId="{D778C207-4FA4-4038-B030-1C13E1B7FE71}" destId="{A94F607B-71D1-480A-94EE-2F56F4BF40E9}" srcOrd="1" destOrd="0" presId="urn:microsoft.com/office/officeart/2017/3/layout/DropPinTimeline"/>
    <dgm:cxn modelId="{92328914-F1F3-400F-9EFD-AAE3FFA10AFC}" type="presParOf" srcId="{F3772A49-6EE7-48CC-A787-31E3CC493B32}" destId="{25A2A678-1AA8-47B9-9FEE-263FCF1FC44D}" srcOrd="2" destOrd="0" presId="urn:microsoft.com/office/officeart/2017/3/layout/DropPinTimeline"/>
    <dgm:cxn modelId="{1FEE2077-BEC8-4534-96DE-F8B09508E9F9}" type="presParOf" srcId="{F3772A49-6EE7-48CC-A787-31E3CC493B32}" destId="{E7A9AF0F-66D5-41DF-8A5D-C436629EC08F}" srcOrd="3" destOrd="0" presId="urn:microsoft.com/office/officeart/2017/3/layout/DropPinTimeline"/>
    <dgm:cxn modelId="{ADE9397F-CBFA-4D10-8724-A2493BA4500D}" type="presParOf" srcId="{F3772A49-6EE7-48CC-A787-31E3CC493B32}" destId="{F94EC881-1607-481B-A3A2-9AD9C010F0FF}" srcOrd="4" destOrd="0" presId="urn:microsoft.com/office/officeart/2017/3/layout/DropPinTimeline"/>
    <dgm:cxn modelId="{9A6C8A2E-AC9A-441A-993D-C9762F78D25B}" type="presParOf" srcId="{F3772A49-6EE7-48CC-A787-31E3CC493B32}" destId="{A12264A8-CDA4-4B31-9A68-8FBBE4DE256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00DD9-FAD3-4D36-A07D-A5750AD8DA6C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875B8AC-A93A-4BE5-B2AD-6D777D55CC07}">
      <dgm:prSet phldrT="[Testo]" phldr="0"/>
      <dgm:spPr/>
      <dgm:t>
        <a:bodyPr/>
        <a:lstStyle/>
        <a:p>
          <a:pPr>
            <a:defRPr b="1"/>
          </a:pPr>
          <a:r>
            <a:rPr lang="it-IT" b="1">
              <a:latin typeface="Arial" panose="020B0604020202020204"/>
            </a:rPr>
            <a:t>Modello Migliorativo</a:t>
          </a:r>
          <a:endParaRPr lang="it-IT" b="1"/>
        </a:p>
      </dgm:t>
    </dgm:pt>
    <dgm:pt modelId="{2D1DDA55-8658-4CED-BE41-01B2EAA9C143}" type="parTrans" cxnId="{027C1C50-FED8-4475-A4DB-4B559A459680}">
      <dgm:prSet/>
      <dgm:spPr/>
      <dgm:t>
        <a:bodyPr/>
        <a:lstStyle/>
        <a:p>
          <a:endParaRPr lang="it-IT"/>
        </a:p>
      </dgm:t>
    </dgm:pt>
    <dgm:pt modelId="{0356AB25-3694-487A-A3B8-766F9D7B0A21}" type="sibTrans" cxnId="{027C1C50-FED8-4475-A4DB-4B559A459680}">
      <dgm:prSet/>
      <dgm:spPr/>
      <dgm:t>
        <a:bodyPr/>
        <a:lstStyle/>
        <a:p>
          <a:endParaRPr lang="it-IT"/>
        </a:p>
      </dgm:t>
    </dgm:pt>
    <dgm:pt modelId="{0FD299AD-717E-4B75-862D-D84F7692D8F9}">
      <dgm:prSet phldr="0"/>
      <dgm:spPr/>
      <dgm:t>
        <a:bodyPr/>
        <a:lstStyle/>
        <a:p>
          <a:r>
            <a:rPr lang="it-IT">
              <a:latin typeface="Arial" panose="020B0604020202020204"/>
            </a:rPr>
            <a:t> Introduzione</a:t>
          </a:r>
        </a:p>
      </dgm:t>
    </dgm:pt>
    <dgm:pt modelId="{EE0581FD-D4AF-489D-A0B4-8CD7D9935046}" type="parTrans" cxnId="{423A981A-0AA7-441E-9B0B-293F9511CB94}">
      <dgm:prSet/>
      <dgm:spPr/>
      <dgm:t>
        <a:bodyPr/>
        <a:lstStyle/>
        <a:p>
          <a:endParaRPr lang="it-IT"/>
        </a:p>
      </dgm:t>
    </dgm:pt>
    <dgm:pt modelId="{B43749C8-05DD-4225-B49B-80ABAA7CED0E}" type="sibTrans" cxnId="{423A981A-0AA7-441E-9B0B-293F9511CB94}">
      <dgm:prSet/>
      <dgm:spPr/>
      <dgm:t>
        <a:bodyPr/>
        <a:lstStyle/>
        <a:p>
          <a:endParaRPr lang="it-IT"/>
        </a:p>
      </dgm:t>
    </dgm:pt>
    <dgm:pt modelId="{1694EFA0-2398-436F-858B-5257A2127752}">
      <dgm:prSet phldr="0"/>
      <dgm:spPr/>
      <dgm:t>
        <a:bodyPr/>
        <a:lstStyle/>
        <a:p>
          <a:r>
            <a:rPr lang="it-IT">
              <a:latin typeface="Arial" panose="020B0604020202020204"/>
            </a:rPr>
            <a:t> Novità</a:t>
          </a:r>
        </a:p>
      </dgm:t>
    </dgm:pt>
    <dgm:pt modelId="{8B798995-F816-408A-A9B5-FD61A0452309}" type="parTrans" cxnId="{F54CC67E-CE47-4679-9288-B07A37328B11}">
      <dgm:prSet/>
      <dgm:spPr/>
      <dgm:t>
        <a:bodyPr/>
        <a:lstStyle/>
        <a:p>
          <a:endParaRPr lang="it-IT"/>
        </a:p>
      </dgm:t>
    </dgm:pt>
    <dgm:pt modelId="{BFF3D5A8-3359-42BE-92A7-3BAE98E343C0}" type="sibTrans" cxnId="{F54CC67E-CE47-4679-9288-B07A37328B11}">
      <dgm:prSet/>
      <dgm:spPr/>
      <dgm:t>
        <a:bodyPr/>
        <a:lstStyle/>
        <a:p>
          <a:endParaRPr lang="it-IT"/>
        </a:p>
      </dgm:t>
    </dgm:pt>
    <dgm:pt modelId="{28BC1CCD-F2EF-4E97-A7A4-0CF9513FE06D}">
      <dgm:prSet phldr="0"/>
      <dgm:spPr/>
      <dgm:t>
        <a:bodyPr/>
        <a:lstStyle/>
        <a:p>
          <a:r>
            <a:rPr lang="it-IT" b="0">
              <a:latin typeface="Calibri"/>
              <a:cs typeface="Calibri"/>
            </a:rPr>
            <a:t> Delle Specifiche</a:t>
          </a:r>
          <a:endParaRPr lang="it-IT"/>
        </a:p>
      </dgm:t>
    </dgm:pt>
    <dgm:pt modelId="{59B4FC15-A942-4774-8465-32527703065F}" type="parTrans" cxnId="{D4CACA76-F16F-4FB7-8F7F-E0A2EFC65588}">
      <dgm:prSet/>
      <dgm:spPr/>
      <dgm:t>
        <a:bodyPr/>
        <a:lstStyle/>
        <a:p>
          <a:endParaRPr lang="it-IT"/>
        </a:p>
      </dgm:t>
    </dgm:pt>
    <dgm:pt modelId="{2A23C626-8A66-40F8-B327-4E57CCDA8745}" type="sibTrans" cxnId="{D4CACA76-F16F-4FB7-8F7F-E0A2EFC65588}">
      <dgm:prSet/>
      <dgm:spPr/>
      <dgm:t>
        <a:bodyPr/>
        <a:lstStyle/>
        <a:p>
          <a:endParaRPr lang="it-IT"/>
        </a:p>
      </dgm:t>
    </dgm:pt>
    <dgm:pt modelId="{B87471B1-182A-43AB-9CD9-424B45F2BAE4}">
      <dgm:prSet phldr="0"/>
      <dgm:spPr/>
      <dgm:t>
        <a:bodyPr/>
        <a:lstStyle/>
        <a:p>
          <a:pPr>
            <a:defRPr b="1"/>
          </a:pPr>
          <a:r>
            <a:rPr lang="it-IT" b="1">
              <a:latin typeface="Calibri"/>
              <a:cs typeface="Calibri"/>
            </a:rPr>
            <a:t>Modelli di tipo:</a:t>
          </a:r>
          <a:endParaRPr lang="en-US" b="1">
            <a:latin typeface="Calibri"/>
            <a:cs typeface="Calibri"/>
          </a:endParaRPr>
        </a:p>
      </dgm:t>
    </dgm:pt>
    <dgm:pt modelId="{5DE47C4D-55B4-4A8C-8260-8DB3D0C4EBC0}" type="parTrans" cxnId="{A2B5C22C-1E33-45C4-88DE-7B6EA9A66065}">
      <dgm:prSet/>
      <dgm:spPr/>
      <dgm:t>
        <a:bodyPr/>
        <a:lstStyle/>
        <a:p>
          <a:endParaRPr lang="it-IT"/>
        </a:p>
      </dgm:t>
    </dgm:pt>
    <dgm:pt modelId="{FD33F722-609D-436F-9221-F28257872173}" type="sibTrans" cxnId="{A2B5C22C-1E33-45C4-88DE-7B6EA9A66065}">
      <dgm:prSet/>
      <dgm:spPr/>
      <dgm:t>
        <a:bodyPr/>
        <a:lstStyle/>
        <a:p>
          <a:endParaRPr lang="it-IT"/>
        </a:p>
      </dgm:t>
    </dgm:pt>
    <dgm:pt modelId="{24FF59CF-EA68-481D-89F5-A7E8EB885D40}">
      <dgm:prSet phldr="0"/>
      <dgm:spPr/>
      <dgm:t>
        <a:bodyPr/>
        <a:lstStyle/>
        <a:p>
          <a:r>
            <a:rPr lang="it-IT" b="0">
              <a:latin typeface="Calibri"/>
              <a:cs typeface="Calibri"/>
            </a:rPr>
            <a:t> Concettuale</a:t>
          </a:r>
          <a:endParaRPr lang="en-US" b="0">
            <a:latin typeface="Calibri"/>
            <a:cs typeface="Calibri"/>
          </a:endParaRPr>
        </a:p>
      </dgm:t>
    </dgm:pt>
    <dgm:pt modelId="{F2819D20-A838-453D-A866-94F354CB5C61}" type="parTrans" cxnId="{F338CC9F-D468-466B-BA8B-3A47CFF65B46}">
      <dgm:prSet/>
      <dgm:spPr/>
      <dgm:t>
        <a:bodyPr/>
        <a:lstStyle/>
        <a:p>
          <a:endParaRPr lang="it-IT"/>
        </a:p>
      </dgm:t>
    </dgm:pt>
    <dgm:pt modelId="{22E4AE37-76F7-4AD4-AEFF-A1AC94CE5745}" type="sibTrans" cxnId="{F338CC9F-D468-466B-BA8B-3A47CFF65B46}">
      <dgm:prSet/>
      <dgm:spPr/>
      <dgm:t>
        <a:bodyPr/>
        <a:lstStyle/>
        <a:p>
          <a:endParaRPr lang="it-IT"/>
        </a:p>
      </dgm:t>
    </dgm:pt>
    <dgm:pt modelId="{CF17A14C-FBFC-4137-92A2-345560B59C81}">
      <dgm:prSet phldr="0"/>
      <dgm:spPr/>
      <dgm:t>
        <a:bodyPr/>
        <a:lstStyle/>
        <a:p>
          <a:r>
            <a:rPr lang="it-IT" b="0">
              <a:latin typeface="Calibri"/>
              <a:cs typeface="Calibri"/>
            </a:rPr>
            <a:t> Computazione</a:t>
          </a:r>
        </a:p>
      </dgm:t>
    </dgm:pt>
    <dgm:pt modelId="{44CDCA73-BEB7-4D56-8269-F643FEF728F0}" type="parTrans" cxnId="{AE94E542-0295-4F93-A454-96F9525F1EBB}">
      <dgm:prSet/>
      <dgm:spPr/>
      <dgm:t>
        <a:bodyPr/>
        <a:lstStyle/>
        <a:p>
          <a:endParaRPr lang="it-IT"/>
        </a:p>
      </dgm:t>
    </dgm:pt>
    <dgm:pt modelId="{0C37B3C3-F9A6-446C-B56D-AE2A25BCDCFF}" type="sibTrans" cxnId="{AE94E542-0295-4F93-A454-96F9525F1EBB}">
      <dgm:prSet/>
      <dgm:spPr/>
      <dgm:t>
        <a:bodyPr/>
        <a:lstStyle/>
        <a:p>
          <a:endParaRPr lang="it-IT"/>
        </a:p>
      </dgm:t>
    </dgm:pt>
    <dgm:pt modelId="{73B52B04-3679-4278-840E-D11FBCEE8B05}">
      <dgm:prSet phldr="0"/>
      <dgm:spPr/>
      <dgm:t>
        <a:bodyPr/>
        <a:lstStyle/>
        <a:p>
          <a:pPr>
            <a:defRPr b="1"/>
          </a:pPr>
          <a:r>
            <a:rPr lang="it-IT" b="0">
              <a:latin typeface="Calibri"/>
              <a:cs typeface="Calibri"/>
            </a:rPr>
            <a:t> </a:t>
          </a:r>
          <a:r>
            <a:rPr lang="it-IT" b="1">
              <a:latin typeface="Calibri"/>
              <a:cs typeface="Calibri"/>
            </a:rPr>
            <a:t>Verifica e validazione</a:t>
          </a:r>
        </a:p>
      </dgm:t>
    </dgm:pt>
    <dgm:pt modelId="{F9B16532-E336-4823-B8D0-E8E30D13FCCE}" type="parTrans" cxnId="{6C84E851-B4AD-4ACF-BF63-8936D85CA944}">
      <dgm:prSet/>
      <dgm:spPr/>
      <dgm:t>
        <a:bodyPr/>
        <a:lstStyle/>
        <a:p>
          <a:endParaRPr lang="it-IT"/>
        </a:p>
      </dgm:t>
    </dgm:pt>
    <dgm:pt modelId="{EDE421F7-3BAF-44F3-9E67-AB4D5DF51F70}" type="sibTrans" cxnId="{6C84E851-B4AD-4ACF-BF63-8936D85CA944}">
      <dgm:prSet/>
      <dgm:spPr/>
      <dgm:t>
        <a:bodyPr/>
        <a:lstStyle/>
        <a:p>
          <a:endParaRPr lang="it-IT"/>
        </a:p>
      </dgm:t>
    </dgm:pt>
    <dgm:pt modelId="{A4C799EE-6308-469C-B0BF-0572B91AD7BA}">
      <dgm:prSet phldr="0"/>
      <dgm:spPr/>
      <dgm:t>
        <a:bodyPr/>
        <a:lstStyle/>
        <a:p>
          <a:pPr>
            <a:defRPr b="1"/>
          </a:pPr>
          <a:r>
            <a:rPr lang="it-IT" b="1">
              <a:latin typeface="Calibri"/>
              <a:cs typeface="Calibri"/>
            </a:rPr>
            <a:t>Design degli esperimenti</a:t>
          </a:r>
        </a:p>
      </dgm:t>
    </dgm:pt>
    <dgm:pt modelId="{D51F8314-AA12-40C2-B60E-6E5933BD0AE8}" type="parTrans" cxnId="{D8D60E94-2B1A-4621-95AC-80AA783F9CFB}">
      <dgm:prSet/>
      <dgm:spPr/>
      <dgm:t>
        <a:bodyPr/>
        <a:lstStyle/>
        <a:p>
          <a:endParaRPr lang="it-IT"/>
        </a:p>
      </dgm:t>
    </dgm:pt>
    <dgm:pt modelId="{B1D4D320-4F03-402A-A95E-0362385B53DE}" type="sibTrans" cxnId="{D8D60E94-2B1A-4621-95AC-80AA783F9CFB}">
      <dgm:prSet/>
      <dgm:spPr/>
      <dgm:t>
        <a:bodyPr/>
        <a:lstStyle/>
        <a:p>
          <a:endParaRPr lang="it-IT"/>
        </a:p>
      </dgm:t>
    </dgm:pt>
    <dgm:pt modelId="{0056EB81-E50D-4830-95D5-43C647A2F830}" type="pres">
      <dgm:prSet presAssocID="{E1D00DD9-FAD3-4D36-A07D-A5750AD8DA6C}" presName="root" presStyleCnt="0">
        <dgm:presLayoutVars>
          <dgm:chMax/>
          <dgm:chPref/>
          <dgm:animLvl val="lvl"/>
        </dgm:presLayoutVars>
      </dgm:prSet>
      <dgm:spPr/>
    </dgm:pt>
    <dgm:pt modelId="{8EFA0B23-C848-4E73-A441-F1905BE51AC7}" type="pres">
      <dgm:prSet presAssocID="{E1D00DD9-FAD3-4D36-A07D-A5750AD8DA6C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944BE0B-D7EF-4C23-A35E-AD76E8CBB5E9}" type="pres">
      <dgm:prSet presAssocID="{E1D00DD9-FAD3-4D36-A07D-A5750AD8DA6C}" presName="nodes" presStyleCnt="0">
        <dgm:presLayoutVars>
          <dgm:chMax/>
          <dgm:chPref/>
          <dgm:animLvl val="lvl"/>
        </dgm:presLayoutVars>
      </dgm:prSet>
      <dgm:spPr/>
    </dgm:pt>
    <dgm:pt modelId="{7E588250-DA64-444E-B519-600427FBC6CF}" type="pres">
      <dgm:prSet presAssocID="{5875B8AC-A93A-4BE5-B2AD-6D777D55CC07}" presName="composite" presStyleCnt="0"/>
      <dgm:spPr/>
    </dgm:pt>
    <dgm:pt modelId="{6CC9E83B-1AE8-4B08-BDA6-E4CBD8FAA186}" type="pres">
      <dgm:prSet presAssocID="{5875B8AC-A93A-4BE5-B2AD-6D777D55CC07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EA3A300-7FF1-47D8-BD3D-FCD3C82CFC4F}" type="pres">
      <dgm:prSet presAssocID="{5875B8AC-A93A-4BE5-B2AD-6D777D55CC07}" presName="DropPinPlaceHolder" presStyleCnt="0"/>
      <dgm:spPr/>
    </dgm:pt>
    <dgm:pt modelId="{06BBEC77-A702-4B65-89E1-9382CF357D0A}" type="pres">
      <dgm:prSet presAssocID="{5875B8AC-A93A-4BE5-B2AD-6D777D55CC07}" presName="DropPin" presStyleLbl="alignNode1" presStyleIdx="0" presStyleCnt="4"/>
      <dgm:spPr/>
    </dgm:pt>
    <dgm:pt modelId="{E4651572-4901-497C-B425-707CF9D5B176}" type="pres">
      <dgm:prSet presAssocID="{5875B8AC-A93A-4BE5-B2AD-6D777D55CC07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9176DF8-C749-44EB-B641-3966CB3521C5}" type="pres">
      <dgm:prSet presAssocID="{5875B8AC-A93A-4BE5-B2AD-6D777D55CC07}" presName="L2TextContainer" presStyleLbl="revTx" presStyleIdx="0" presStyleCnt="8">
        <dgm:presLayoutVars>
          <dgm:bulletEnabled val="1"/>
        </dgm:presLayoutVars>
      </dgm:prSet>
      <dgm:spPr/>
    </dgm:pt>
    <dgm:pt modelId="{05CC533E-C7F7-4006-8AE7-075C838DF91F}" type="pres">
      <dgm:prSet presAssocID="{5875B8AC-A93A-4BE5-B2AD-6D777D55CC07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0044224A-9348-4520-AAD6-7499D5C2BDFD}" type="pres">
      <dgm:prSet presAssocID="{5875B8AC-A93A-4BE5-B2AD-6D777D55CC07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17EFCC9-92B4-4D6A-91E7-0B111718B7A5}" type="pres">
      <dgm:prSet presAssocID="{5875B8AC-A93A-4BE5-B2AD-6D777D55CC07}" presName="EmptyPlaceHolder" presStyleCnt="0"/>
      <dgm:spPr/>
    </dgm:pt>
    <dgm:pt modelId="{AA30A2A6-5EC9-41EF-A7C3-A2A32DC489A8}" type="pres">
      <dgm:prSet presAssocID="{0356AB25-3694-487A-A3B8-766F9D7B0A21}" presName="spaceBetweenRectangles" presStyleCnt="0"/>
      <dgm:spPr/>
    </dgm:pt>
    <dgm:pt modelId="{1020D6E6-4EBD-4C49-9F49-1D6D03FDB7A0}" type="pres">
      <dgm:prSet presAssocID="{B87471B1-182A-43AB-9CD9-424B45F2BAE4}" presName="composite" presStyleCnt="0"/>
      <dgm:spPr/>
    </dgm:pt>
    <dgm:pt modelId="{C3A77571-A222-4B08-AACF-55EF7CC706F8}" type="pres">
      <dgm:prSet presAssocID="{B87471B1-182A-43AB-9CD9-424B45F2BAE4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9599F8-E331-449C-B272-D1DE6EB4B4C7}" type="pres">
      <dgm:prSet presAssocID="{B87471B1-182A-43AB-9CD9-424B45F2BAE4}" presName="DropPinPlaceHolder" presStyleCnt="0"/>
      <dgm:spPr/>
    </dgm:pt>
    <dgm:pt modelId="{A6F1B0AC-8566-4E83-8AF0-1DFE6154E332}" type="pres">
      <dgm:prSet presAssocID="{B87471B1-182A-43AB-9CD9-424B45F2BAE4}" presName="DropPin" presStyleLbl="alignNode1" presStyleIdx="1" presStyleCnt="4"/>
      <dgm:spPr/>
    </dgm:pt>
    <dgm:pt modelId="{EBB96457-3ECA-43B3-918E-F6F38BAE162F}" type="pres">
      <dgm:prSet presAssocID="{B87471B1-182A-43AB-9CD9-424B45F2BAE4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42F49EC4-79E5-476F-8860-75241B19EE84}" type="pres">
      <dgm:prSet presAssocID="{B87471B1-182A-43AB-9CD9-424B45F2BAE4}" presName="L2TextContainer" presStyleLbl="revTx" presStyleIdx="2" presStyleCnt="8">
        <dgm:presLayoutVars>
          <dgm:bulletEnabled val="1"/>
        </dgm:presLayoutVars>
      </dgm:prSet>
      <dgm:spPr/>
    </dgm:pt>
    <dgm:pt modelId="{FFA8DD13-DD65-4E54-B5E6-AF4A0F634D1E}" type="pres">
      <dgm:prSet presAssocID="{B87471B1-182A-43AB-9CD9-424B45F2BAE4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A32EB97-58AB-474C-BCA8-3D91438B9658}" type="pres">
      <dgm:prSet presAssocID="{B87471B1-182A-43AB-9CD9-424B45F2BAE4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4C86EC7-2A44-4AFD-950E-817B34BDE469}" type="pres">
      <dgm:prSet presAssocID="{B87471B1-182A-43AB-9CD9-424B45F2BAE4}" presName="EmptyPlaceHolder" presStyleCnt="0"/>
      <dgm:spPr/>
    </dgm:pt>
    <dgm:pt modelId="{D4588651-5B63-4FFE-BE52-E6C4006BEDCD}" type="pres">
      <dgm:prSet presAssocID="{FD33F722-609D-436F-9221-F28257872173}" presName="spaceBetweenRectangles" presStyleCnt="0"/>
      <dgm:spPr/>
    </dgm:pt>
    <dgm:pt modelId="{F6CFCCA6-6CBB-41F4-A90C-17ECCB0932D9}" type="pres">
      <dgm:prSet presAssocID="{73B52B04-3679-4278-840E-D11FBCEE8B05}" presName="composite" presStyleCnt="0"/>
      <dgm:spPr/>
    </dgm:pt>
    <dgm:pt modelId="{137A32BA-3629-44FD-8589-A7BBF447FA33}" type="pres">
      <dgm:prSet presAssocID="{73B52B04-3679-4278-840E-D11FBCEE8B05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80E0FB-5427-45DF-A98B-3B050D465DB1}" type="pres">
      <dgm:prSet presAssocID="{73B52B04-3679-4278-840E-D11FBCEE8B05}" presName="DropPinPlaceHolder" presStyleCnt="0"/>
      <dgm:spPr/>
    </dgm:pt>
    <dgm:pt modelId="{F9B15891-20B2-4976-8CC0-8CBD3F44CDB9}" type="pres">
      <dgm:prSet presAssocID="{73B52B04-3679-4278-840E-D11FBCEE8B05}" presName="DropPin" presStyleLbl="alignNode1" presStyleIdx="2" presStyleCnt="4"/>
      <dgm:spPr/>
    </dgm:pt>
    <dgm:pt modelId="{0C146458-93C9-4B20-830F-6370AB02136C}" type="pres">
      <dgm:prSet presAssocID="{73B52B04-3679-4278-840E-D11FBCEE8B05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022D032-5C13-4701-BB18-7B8B260F13C4}" type="pres">
      <dgm:prSet presAssocID="{73B52B04-3679-4278-840E-D11FBCEE8B05}" presName="L2TextContainer" presStyleLbl="revTx" presStyleIdx="4" presStyleCnt="8">
        <dgm:presLayoutVars>
          <dgm:bulletEnabled val="1"/>
        </dgm:presLayoutVars>
      </dgm:prSet>
      <dgm:spPr/>
    </dgm:pt>
    <dgm:pt modelId="{42E494D8-9D18-428B-9E7E-AEAAB052276A}" type="pres">
      <dgm:prSet presAssocID="{73B52B04-3679-4278-840E-D11FBCEE8B05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0B4790DD-287B-4D7A-B83E-3DDACDD1646D}" type="pres">
      <dgm:prSet presAssocID="{73B52B04-3679-4278-840E-D11FBCEE8B05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5A10201-E63F-42F9-BC3E-EF9132CF722C}" type="pres">
      <dgm:prSet presAssocID="{73B52B04-3679-4278-840E-D11FBCEE8B05}" presName="EmptyPlaceHolder" presStyleCnt="0"/>
      <dgm:spPr/>
    </dgm:pt>
    <dgm:pt modelId="{BA7DF6FB-E821-40E9-BEF6-4DC9E8AA3CB4}" type="pres">
      <dgm:prSet presAssocID="{EDE421F7-3BAF-44F3-9E67-AB4D5DF51F70}" presName="spaceBetweenRectangles" presStyleCnt="0"/>
      <dgm:spPr/>
    </dgm:pt>
    <dgm:pt modelId="{355480E2-E83B-4939-BB4B-7B28F874E9A0}" type="pres">
      <dgm:prSet presAssocID="{A4C799EE-6308-469C-B0BF-0572B91AD7BA}" presName="composite" presStyleCnt="0"/>
      <dgm:spPr/>
    </dgm:pt>
    <dgm:pt modelId="{763B2E09-0FC3-4EF4-91D3-2A7C8E2165A9}" type="pres">
      <dgm:prSet presAssocID="{A4C799EE-6308-469C-B0BF-0572B91AD7BA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8D4A5D1-FC91-46B6-9D1D-BDACC5DFCD44}" type="pres">
      <dgm:prSet presAssocID="{A4C799EE-6308-469C-B0BF-0572B91AD7BA}" presName="DropPinPlaceHolder" presStyleCnt="0"/>
      <dgm:spPr/>
    </dgm:pt>
    <dgm:pt modelId="{028F89F4-ADCA-4C4E-9101-6A46003218A8}" type="pres">
      <dgm:prSet presAssocID="{A4C799EE-6308-469C-B0BF-0572B91AD7BA}" presName="DropPin" presStyleLbl="alignNode1" presStyleIdx="3" presStyleCnt="4"/>
      <dgm:spPr/>
    </dgm:pt>
    <dgm:pt modelId="{1E96D06E-46C4-4E2C-9D7C-4DEBF4F2D580}" type="pres">
      <dgm:prSet presAssocID="{A4C799EE-6308-469C-B0BF-0572B91AD7B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5F7C83F-A74B-467D-9258-66F211FB300D}" type="pres">
      <dgm:prSet presAssocID="{A4C799EE-6308-469C-B0BF-0572B91AD7BA}" presName="L2TextContainer" presStyleLbl="revTx" presStyleIdx="6" presStyleCnt="8">
        <dgm:presLayoutVars>
          <dgm:bulletEnabled val="1"/>
        </dgm:presLayoutVars>
      </dgm:prSet>
      <dgm:spPr/>
    </dgm:pt>
    <dgm:pt modelId="{3F38EB89-89B4-429D-91B9-8CB6D0FE130A}" type="pres">
      <dgm:prSet presAssocID="{A4C799EE-6308-469C-B0BF-0572B91AD7B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B8032295-9575-4681-B922-5251080CF656}" type="pres">
      <dgm:prSet presAssocID="{A4C799EE-6308-469C-B0BF-0572B91AD7BA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F83357B-55D7-47B2-ABDD-79D01A673ABA}" type="pres">
      <dgm:prSet presAssocID="{A4C799EE-6308-469C-B0BF-0572B91AD7BA}" presName="EmptyPlaceHolder" presStyleCnt="0"/>
      <dgm:spPr/>
    </dgm:pt>
  </dgm:ptLst>
  <dgm:cxnLst>
    <dgm:cxn modelId="{1328EC01-50B3-4C63-87B3-3C78F4D3DC06}" type="presOf" srcId="{5875B8AC-A93A-4BE5-B2AD-6D777D55CC07}" destId="{05CC533E-C7F7-4006-8AE7-075C838DF91F}" srcOrd="0" destOrd="0" presId="urn:microsoft.com/office/officeart/2017/3/layout/DropPinTimeline"/>
    <dgm:cxn modelId="{423A981A-0AA7-441E-9B0B-293F9511CB94}" srcId="{5875B8AC-A93A-4BE5-B2AD-6D777D55CC07}" destId="{0FD299AD-717E-4B75-862D-D84F7692D8F9}" srcOrd="0" destOrd="0" parTransId="{EE0581FD-D4AF-489D-A0B4-8CD7D9935046}" sibTransId="{B43749C8-05DD-4225-B49B-80ABAA7CED0E}"/>
    <dgm:cxn modelId="{BAE5172A-F68E-44D9-A875-331764D3B432}" type="presOf" srcId="{A4C799EE-6308-469C-B0BF-0572B91AD7BA}" destId="{3F38EB89-89B4-429D-91B9-8CB6D0FE130A}" srcOrd="0" destOrd="0" presId="urn:microsoft.com/office/officeart/2017/3/layout/DropPinTimeline"/>
    <dgm:cxn modelId="{A2B5C22C-1E33-45C4-88DE-7B6EA9A66065}" srcId="{E1D00DD9-FAD3-4D36-A07D-A5750AD8DA6C}" destId="{B87471B1-182A-43AB-9CD9-424B45F2BAE4}" srcOrd="1" destOrd="0" parTransId="{5DE47C4D-55B4-4A8C-8260-8DB3D0C4EBC0}" sibTransId="{FD33F722-609D-436F-9221-F28257872173}"/>
    <dgm:cxn modelId="{AE94E542-0295-4F93-A454-96F9525F1EBB}" srcId="{B87471B1-182A-43AB-9CD9-424B45F2BAE4}" destId="{CF17A14C-FBFC-4137-92A2-345560B59C81}" srcOrd="2" destOrd="0" parTransId="{44CDCA73-BEB7-4D56-8269-F643FEF728F0}" sibTransId="{0C37B3C3-F9A6-446C-B56D-AE2A25BCDCFF}"/>
    <dgm:cxn modelId="{027C1C50-FED8-4475-A4DB-4B559A459680}" srcId="{E1D00DD9-FAD3-4D36-A07D-A5750AD8DA6C}" destId="{5875B8AC-A93A-4BE5-B2AD-6D777D55CC07}" srcOrd="0" destOrd="0" parTransId="{2D1DDA55-8658-4CED-BE41-01B2EAA9C143}" sibTransId="{0356AB25-3694-487A-A3B8-766F9D7B0A21}"/>
    <dgm:cxn modelId="{FEA5C571-F505-48FE-9DC1-D35727D47AAC}" type="presOf" srcId="{CF17A14C-FBFC-4137-92A2-345560B59C81}" destId="{42F49EC4-79E5-476F-8860-75241B19EE84}" srcOrd="0" destOrd="2" presId="urn:microsoft.com/office/officeart/2017/3/layout/DropPinTimeline"/>
    <dgm:cxn modelId="{6C84E851-B4AD-4ACF-BF63-8936D85CA944}" srcId="{E1D00DD9-FAD3-4D36-A07D-A5750AD8DA6C}" destId="{73B52B04-3679-4278-840E-D11FBCEE8B05}" srcOrd="2" destOrd="0" parTransId="{F9B16532-E336-4823-B8D0-E8E30D13FCCE}" sibTransId="{EDE421F7-3BAF-44F3-9E67-AB4D5DF51F70}"/>
    <dgm:cxn modelId="{D4CACA76-F16F-4FB7-8F7F-E0A2EFC65588}" srcId="{B87471B1-182A-43AB-9CD9-424B45F2BAE4}" destId="{28BC1CCD-F2EF-4E97-A7A4-0CF9513FE06D}" srcOrd="1" destOrd="0" parTransId="{59B4FC15-A942-4774-8465-32527703065F}" sibTransId="{2A23C626-8A66-40F8-B327-4E57CCDA8745}"/>
    <dgm:cxn modelId="{350C047B-9AA1-4E62-92DB-36D62887C957}" type="presOf" srcId="{73B52B04-3679-4278-840E-D11FBCEE8B05}" destId="{42E494D8-9D18-428B-9E7E-AEAAB052276A}" srcOrd="0" destOrd="0" presId="urn:microsoft.com/office/officeart/2017/3/layout/DropPinTimeline"/>
    <dgm:cxn modelId="{F54CC67E-CE47-4679-9288-B07A37328B11}" srcId="{5875B8AC-A93A-4BE5-B2AD-6D777D55CC07}" destId="{1694EFA0-2398-436F-858B-5257A2127752}" srcOrd="1" destOrd="0" parTransId="{8B798995-F816-408A-A9B5-FD61A0452309}" sibTransId="{BFF3D5A8-3359-42BE-92A7-3BAE98E343C0}"/>
    <dgm:cxn modelId="{31CD7D8D-46E2-499E-827B-A6981338B3E0}" type="presOf" srcId="{1694EFA0-2398-436F-858B-5257A2127752}" destId="{39176DF8-C749-44EB-B641-3966CB3521C5}" srcOrd="0" destOrd="1" presId="urn:microsoft.com/office/officeart/2017/3/layout/DropPinTimeline"/>
    <dgm:cxn modelId="{D8D60E94-2B1A-4621-95AC-80AA783F9CFB}" srcId="{E1D00DD9-FAD3-4D36-A07D-A5750AD8DA6C}" destId="{A4C799EE-6308-469C-B0BF-0572B91AD7BA}" srcOrd="3" destOrd="0" parTransId="{D51F8314-AA12-40C2-B60E-6E5933BD0AE8}" sibTransId="{B1D4D320-4F03-402A-A95E-0362385B53DE}"/>
    <dgm:cxn modelId="{F338CC9F-D468-466B-BA8B-3A47CFF65B46}" srcId="{B87471B1-182A-43AB-9CD9-424B45F2BAE4}" destId="{24FF59CF-EA68-481D-89F5-A7E8EB885D40}" srcOrd="0" destOrd="0" parTransId="{F2819D20-A838-453D-A866-94F354CB5C61}" sibTransId="{22E4AE37-76F7-4AD4-AEFF-A1AC94CE5745}"/>
    <dgm:cxn modelId="{6E2AFCA4-FD3A-4EE7-967C-CD4DAE372C84}" type="presOf" srcId="{E1D00DD9-FAD3-4D36-A07D-A5750AD8DA6C}" destId="{0056EB81-E50D-4830-95D5-43C647A2F830}" srcOrd="0" destOrd="0" presId="urn:microsoft.com/office/officeart/2017/3/layout/DropPinTimeline"/>
    <dgm:cxn modelId="{39E0E4B6-7DF1-4E32-B7A4-3F1197F93454}" type="presOf" srcId="{0FD299AD-717E-4B75-862D-D84F7692D8F9}" destId="{39176DF8-C749-44EB-B641-3966CB3521C5}" srcOrd="0" destOrd="0" presId="urn:microsoft.com/office/officeart/2017/3/layout/DropPinTimeline"/>
    <dgm:cxn modelId="{DDE366CA-7641-409A-8694-18E6F0F55048}" type="presOf" srcId="{24FF59CF-EA68-481D-89F5-A7E8EB885D40}" destId="{42F49EC4-79E5-476F-8860-75241B19EE84}" srcOrd="0" destOrd="0" presId="urn:microsoft.com/office/officeart/2017/3/layout/DropPinTimeline"/>
    <dgm:cxn modelId="{656006F2-D03B-4A36-AA2E-8DC641A132EB}" type="presOf" srcId="{28BC1CCD-F2EF-4E97-A7A4-0CF9513FE06D}" destId="{42F49EC4-79E5-476F-8860-75241B19EE84}" srcOrd="0" destOrd="1" presId="urn:microsoft.com/office/officeart/2017/3/layout/DropPinTimeline"/>
    <dgm:cxn modelId="{7F88FDFD-D556-486C-9BC9-48419129BDB0}" type="presOf" srcId="{B87471B1-182A-43AB-9CD9-424B45F2BAE4}" destId="{FFA8DD13-DD65-4E54-B5E6-AF4A0F634D1E}" srcOrd="0" destOrd="0" presId="urn:microsoft.com/office/officeart/2017/3/layout/DropPinTimeline"/>
    <dgm:cxn modelId="{8DBC61BD-8733-45F4-BDA0-1CE1C0ABE528}" type="presParOf" srcId="{0056EB81-E50D-4830-95D5-43C647A2F830}" destId="{8EFA0B23-C848-4E73-A441-F1905BE51AC7}" srcOrd="0" destOrd="0" presId="urn:microsoft.com/office/officeart/2017/3/layout/DropPinTimeline"/>
    <dgm:cxn modelId="{A3934FE0-6D2E-4134-828A-C128B0EC9BC4}" type="presParOf" srcId="{0056EB81-E50D-4830-95D5-43C647A2F830}" destId="{B944BE0B-D7EF-4C23-A35E-AD76E8CBB5E9}" srcOrd="1" destOrd="0" presId="urn:microsoft.com/office/officeart/2017/3/layout/DropPinTimeline"/>
    <dgm:cxn modelId="{F45F94AD-DBDB-4ADC-8A1B-D018C68BA8F0}" type="presParOf" srcId="{B944BE0B-D7EF-4C23-A35E-AD76E8CBB5E9}" destId="{7E588250-DA64-444E-B519-600427FBC6CF}" srcOrd="0" destOrd="0" presId="urn:microsoft.com/office/officeart/2017/3/layout/DropPinTimeline"/>
    <dgm:cxn modelId="{8EAF2432-D48E-4FF8-A7C6-508BF2080C27}" type="presParOf" srcId="{7E588250-DA64-444E-B519-600427FBC6CF}" destId="{6CC9E83B-1AE8-4B08-BDA6-E4CBD8FAA186}" srcOrd="0" destOrd="0" presId="urn:microsoft.com/office/officeart/2017/3/layout/DropPinTimeline"/>
    <dgm:cxn modelId="{2E8E4BA5-6124-4474-A319-E15FDE8F6ADE}" type="presParOf" srcId="{7E588250-DA64-444E-B519-600427FBC6CF}" destId="{5EA3A300-7FF1-47D8-BD3D-FCD3C82CFC4F}" srcOrd="1" destOrd="0" presId="urn:microsoft.com/office/officeart/2017/3/layout/DropPinTimeline"/>
    <dgm:cxn modelId="{FDC1DB45-C157-44F3-AC8A-4DDCCE2973D5}" type="presParOf" srcId="{5EA3A300-7FF1-47D8-BD3D-FCD3C82CFC4F}" destId="{06BBEC77-A702-4B65-89E1-9382CF357D0A}" srcOrd="0" destOrd="0" presId="urn:microsoft.com/office/officeart/2017/3/layout/DropPinTimeline"/>
    <dgm:cxn modelId="{684C04DA-A850-4372-808D-835CBBB350EA}" type="presParOf" srcId="{5EA3A300-7FF1-47D8-BD3D-FCD3C82CFC4F}" destId="{E4651572-4901-497C-B425-707CF9D5B176}" srcOrd="1" destOrd="0" presId="urn:microsoft.com/office/officeart/2017/3/layout/DropPinTimeline"/>
    <dgm:cxn modelId="{5D464335-4D45-466A-A53A-CCB91A391E63}" type="presParOf" srcId="{7E588250-DA64-444E-B519-600427FBC6CF}" destId="{39176DF8-C749-44EB-B641-3966CB3521C5}" srcOrd="2" destOrd="0" presId="urn:microsoft.com/office/officeart/2017/3/layout/DropPinTimeline"/>
    <dgm:cxn modelId="{35A94AC5-2858-42A0-919E-0E5D973C5C24}" type="presParOf" srcId="{7E588250-DA64-444E-B519-600427FBC6CF}" destId="{05CC533E-C7F7-4006-8AE7-075C838DF91F}" srcOrd="3" destOrd="0" presId="urn:microsoft.com/office/officeart/2017/3/layout/DropPinTimeline"/>
    <dgm:cxn modelId="{00DC34DD-DE8A-4C5E-A537-C357699DF8C5}" type="presParOf" srcId="{7E588250-DA64-444E-B519-600427FBC6CF}" destId="{0044224A-9348-4520-AAD6-7499D5C2BDFD}" srcOrd="4" destOrd="0" presId="urn:microsoft.com/office/officeart/2017/3/layout/DropPinTimeline"/>
    <dgm:cxn modelId="{2720FFCA-5308-4C8F-8181-6B4257DDACC3}" type="presParOf" srcId="{7E588250-DA64-444E-B519-600427FBC6CF}" destId="{D17EFCC9-92B4-4D6A-91E7-0B111718B7A5}" srcOrd="5" destOrd="0" presId="urn:microsoft.com/office/officeart/2017/3/layout/DropPinTimeline"/>
    <dgm:cxn modelId="{0DD79351-D89E-492E-BCA2-C1DBE6554185}" type="presParOf" srcId="{B944BE0B-D7EF-4C23-A35E-AD76E8CBB5E9}" destId="{AA30A2A6-5EC9-41EF-A7C3-A2A32DC489A8}" srcOrd="1" destOrd="0" presId="urn:microsoft.com/office/officeart/2017/3/layout/DropPinTimeline"/>
    <dgm:cxn modelId="{23AFC713-F1DA-43A7-A27C-823D5096CCF2}" type="presParOf" srcId="{B944BE0B-D7EF-4C23-A35E-AD76E8CBB5E9}" destId="{1020D6E6-4EBD-4C49-9F49-1D6D03FDB7A0}" srcOrd="2" destOrd="0" presId="urn:microsoft.com/office/officeart/2017/3/layout/DropPinTimeline"/>
    <dgm:cxn modelId="{02B3E23E-9DA8-4F6E-8423-DEF2C0344607}" type="presParOf" srcId="{1020D6E6-4EBD-4C49-9F49-1D6D03FDB7A0}" destId="{C3A77571-A222-4B08-AACF-55EF7CC706F8}" srcOrd="0" destOrd="0" presId="urn:microsoft.com/office/officeart/2017/3/layout/DropPinTimeline"/>
    <dgm:cxn modelId="{A429E532-D647-4383-B9C5-6E9E63AC5478}" type="presParOf" srcId="{1020D6E6-4EBD-4C49-9F49-1D6D03FDB7A0}" destId="{979599F8-E331-449C-B272-D1DE6EB4B4C7}" srcOrd="1" destOrd="0" presId="urn:microsoft.com/office/officeart/2017/3/layout/DropPinTimeline"/>
    <dgm:cxn modelId="{9911BCA5-76E7-4EFA-A183-83846552B583}" type="presParOf" srcId="{979599F8-E331-449C-B272-D1DE6EB4B4C7}" destId="{A6F1B0AC-8566-4E83-8AF0-1DFE6154E332}" srcOrd="0" destOrd="0" presId="urn:microsoft.com/office/officeart/2017/3/layout/DropPinTimeline"/>
    <dgm:cxn modelId="{AAB04282-1B58-45E4-86EC-C2C4EF5BB106}" type="presParOf" srcId="{979599F8-E331-449C-B272-D1DE6EB4B4C7}" destId="{EBB96457-3ECA-43B3-918E-F6F38BAE162F}" srcOrd="1" destOrd="0" presId="urn:microsoft.com/office/officeart/2017/3/layout/DropPinTimeline"/>
    <dgm:cxn modelId="{8C1AD415-F957-407F-A7D4-C0890F5032C6}" type="presParOf" srcId="{1020D6E6-4EBD-4C49-9F49-1D6D03FDB7A0}" destId="{42F49EC4-79E5-476F-8860-75241B19EE84}" srcOrd="2" destOrd="0" presId="urn:microsoft.com/office/officeart/2017/3/layout/DropPinTimeline"/>
    <dgm:cxn modelId="{D51988C8-E352-402B-8BE1-71F594D513C2}" type="presParOf" srcId="{1020D6E6-4EBD-4C49-9F49-1D6D03FDB7A0}" destId="{FFA8DD13-DD65-4E54-B5E6-AF4A0F634D1E}" srcOrd="3" destOrd="0" presId="urn:microsoft.com/office/officeart/2017/3/layout/DropPinTimeline"/>
    <dgm:cxn modelId="{8923F950-F42B-4106-939B-BEAAA5B63196}" type="presParOf" srcId="{1020D6E6-4EBD-4C49-9F49-1D6D03FDB7A0}" destId="{EA32EB97-58AB-474C-BCA8-3D91438B9658}" srcOrd="4" destOrd="0" presId="urn:microsoft.com/office/officeart/2017/3/layout/DropPinTimeline"/>
    <dgm:cxn modelId="{A65C9B26-3754-4DF4-A40F-0405318B6FF0}" type="presParOf" srcId="{1020D6E6-4EBD-4C49-9F49-1D6D03FDB7A0}" destId="{94C86EC7-2A44-4AFD-950E-817B34BDE469}" srcOrd="5" destOrd="0" presId="urn:microsoft.com/office/officeart/2017/3/layout/DropPinTimeline"/>
    <dgm:cxn modelId="{99CB3AAA-3303-4BB2-A75A-E83EFF77F775}" type="presParOf" srcId="{B944BE0B-D7EF-4C23-A35E-AD76E8CBB5E9}" destId="{D4588651-5B63-4FFE-BE52-E6C4006BEDCD}" srcOrd="3" destOrd="0" presId="urn:microsoft.com/office/officeart/2017/3/layout/DropPinTimeline"/>
    <dgm:cxn modelId="{DD51F661-6DB8-493B-929F-AC1111037295}" type="presParOf" srcId="{B944BE0B-D7EF-4C23-A35E-AD76E8CBB5E9}" destId="{F6CFCCA6-6CBB-41F4-A90C-17ECCB0932D9}" srcOrd="4" destOrd="0" presId="urn:microsoft.com/office/officeart/2017/3/layout/DropPinTimeline"/>
    <dgm:cxn modelId="{5C3C2B9C-4D77-4A76-AF37-534AD6016FCB}" type="presParOf" srcId="{F6CFCCA6-6CBB-41F4-A90C-17ECCB0932D9}" destId="{137A32BA-3629-44FD-8589-A7BBF447FA33}" srcOrd="0" destOrd="0" presId="urn:microsoft.com/office/officeart/2017/3/layout/DropPinTimeline"/>
    <dgm:cxn modelId="{30C5931C-9657-46A7-991A-6093871C297E}" type="presParOf" srcId="{F6CFCCA6-6CBB-41F4-A90C-17ECCB0932D9}" destId="{7880E0FB-5427-45DF-A98B-3B050D465DB1}" srcOrd="1" destOrd="0" presId="urn:microsoft.com/office/officeart/2017/3/layout/DropPinTimeline"/>
    <dgm:cxn modelId="{9E5F44FD-F2C0-40D0-8313-D9A9748B2FDD}" type="presParOf" srcId="{7880E0FB-5427-45DF-A98B-3B050D465DB1}" destId="{F9B15891-20B2-4976-8CC0-8CBD3F44CDB9}" srcOrd="0" destOrd="0" presId="urn:microsoft.com/office/officeart/2017/3/layout/DropPinTimeline"/>
    <dgm:cxn modelId="{14179CD5-F75E-45F4-B6B4-FBEF85DF8A56}" type="presParOf" srcId="{7880E0FB-5427-45DF-A98B-3B050D465DB1}" destId="{0C146458-93C9-4B20-830F-6370AB02136C}" srcOrd="1" destOrd="0" presId="urn:microsoft.com/office/officeart/2017/3/layout/DropPinTimeline"/>
    <dgm:cxn modelId="{01C14FF6-7FED-4774-BDAE-D23222A1ACAE}" type="presParOf" srcId="{F6CFCCA6-6CBB-41F4-A90C-17ECCB0932D9}" destId="{3022D032-5C13-4701-BB18-7B8B260F13C4}" srcOrd="2" destOrd="0" presId="urn:microsoft.com/office/officeart/2017/3/layout/DropPinTimeline"/>
    <dgm:cxn modelId="{14FABC39-46DA-4DBA-8834-8C468A304461}" type="presParOf" srcId="{F6CFCCA6-6CBB-41F4-A90C-17ECCB0932D9}" destId="{42E494D8-9D18-428B-9E7E-AEAAB052276A}" srcOrd="3" destOrd="0" presId="urn:microsoft.com/office/officeart/2017/3/layout/DropPinTimeline"/>
    <dgm:cxn modelId="{16A5F96C-9B11-4199-992B-A922DAA5D0B3}" type="presParOf" srcId="{F6CFCCA6-6CBB-41F4-A90C-17ECCB0932D9}" destId="{0B4790DD-287B-4D7A-B83E-3DDACDD1646D}" srcOrd="4" destOrd="0" presId="urn:microsoft.com/office/officeart/2017/3/layout/DropPinTimeline"/>
    <dgm:cxn modelId="{D954C657-09CB-479D-A8BF-F10A9DAEA1DB}" type="presParOf" srcId="{F6CFCCA6-6CBB-41F4-A90C-17ECCB0932D9}" destId="{E5A10201-E63F-42F9-BC3E-EF9132CF722C}" srcOrd="5" destOrd="0" presId="urn:microsoft.com/office/officeart/2017/3/layout/DropPinTimeline"/>
    <dgm:cxn modelId="{764C446C-C125-476A-B6FA-0B94384DB360}" type="presParOf" srcId="{B944BE0B-D7EF-4C23-A35E-AD76E8CBB5E9}" destId="{BA7DF6FB-E821-40E9-BEF6-4DC9E8AA3CB4}" srcOrd="5" destOrd="0" presId="urn:microsoft.com/office/officeart/2017/3/layout/DropPinTimeline"/>
    <dgm:cxn modelId="{FCD98DD8-9537-4215-A629-D8473AE34D1B}" type="presParOf" srcId="{B944BE0B-D7EF-4C23-A35E-AD76E8CBB5E9}" destId="{355480E2-E83B-4939-BB4B-7B28F874E9A0}" srcOrd="6" destOrd="0" presId="urn:microsoft.com/office/officeart/2017/3/layout/DropPinTimeline"/>
    <dgm:cxn modelId="{924AC095-2563-46FA-8A18-8C50D9FF8104}" type="presParOf" srcId="{355480E2-E83B-4939-BB4B-7B28F874E9A0}" destId="{763B2E09-0FC3-4EF4-91D3-2A7C8E2165A9}" srcOrd="0" destOrd="0" presId="urn:microsoft.com/office/officeart/2017/3/layout/DropPinTimeline"/>
    <dgm:cxn modelId="{8A416DA7-BCC9-4ECF-9588-D13A108F41F3}" type="presParOf" srcId="{355480E2-E83B-4939-BB4B-7B28F874E9A0}" destId="{28D4A5D1-FC91-46B6-9D1D-BDACC5DFCD44}" srcOrd="1" destOrd="0" presId="urn:microsoft.com/office/officeart/2017/3/layout/DropPinTimeline"/>
    <dgm:cxn modelId="{1890D581-82FC-4622-840C-9BBAFE70C3CE}" type="presParOf" srcId="{28D4A5D1-FC91-46B6-9D1D-BDACC5DFCD44}" destId="{028F89F4-ADCA-4C4E-9101-6A46003218A8}" srcOrd="0" destOrd="0" presId="urn:microsoft.com/office/officeart/2017/3/layout/DropPinTimeline"/>
    <dgm:cxn modelId="{6CDCD02B-BB33-4AB5-941E-666E108F7D3C}" type="presParOf" srcId="{28D4A5D1-FC91-46B6-9D1D-BDACC5DFCD44}" destId="{1E96D06E-46C4-4E2C-9D7C-4DEBF4F2D580}" srcOrd="1" destOrd="0" presId="urn:microsoft.com/office/officeart/2017/3/layout/DropPinTimeline"/>
    <dgm:cxn modelId="{FA91296D-A31E-43CE-A81E-94B15A7FBFEE}" type="presParOf" srcId="{355480E2-E83B-4939-BB4B-7B28F874E9A0}" destId="{05F7C83F-A74B-467D-9258-66F211FB300D}" srcOrd="2" destOrd="0" presId="urn:microsoft.com/office/officeart/2017/3/layout/DropPinTimeline"/>
    <dgm:cxn modelId="{80D70178-E098-46A8-A300-E0A5D0B06847}" type="presParOf" srcId="{355480E2-E83B-4939-BB4B-7B28F874E9A0}" destId="{3F38EB89-89B4-429D-91B9-8CB6D0FE130A}" srcOrd="3" destOrd="0" presId="urn:microsoft.com/office/officeart/2017/3/layout/DropPinTimeline"/>
    <dgm:cxn modelId="{956E8243-1001-4F5A-9756-127C25BF6505}" type="presParOf" srcId="{355480E2-E83B-4939-BB4B-7B28F874E9A0}" destId="{B8032295-9575-4681-B922-5251080CF656}" srcOrd="4" destOrd="0" presId="urn:microsoft.com/office/officeart/2017/3/layout/DropPinTimeline"/>
    <dgm:cxn modelId="{754BFF9C-C392-493F-9F05-19CA58A288A2}" type="presParOf" srcId="{355480E2-E83B-4939-BB4B-7B28F874E9A0}" destId="{8F83357B-55D7-47B2-ABDD-79D01A673AB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795DD-43D8-48D7-9B85-4083F8DA51C1}">
      <dsp:nvSpPr>
        <dsp:cNvPr id="0" name=""/>
        <dsp:cNvSpPr/>
      </dsp:nvSpPr>
      <dsp:spPr>
        <a:xfrm>
          <a:off x="0" y="1233644"/>
          <a:ext cx="162584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B238-210C-4FCF-B6AA-EF29CDE0FBC0}">
      <dsp:nvSpPr>
        <dsp:cNvPr id="0" name=""/>
        <dsp:cNvSpPr/>
      </dsp:nvSpPr>
      <dsp:spPr>
        <a:xfrm rot="8100000">
          <a:off x="37577" y="284306"/>
          <a:ext cx="181442" cy="181442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75A31-CEB9-4F5B-AA19-20CD0DF276DD}">
      <dsp:nvSpPr>
        <dsp:cNvPr id="0" name=""/>
        <dsp:cNvSpPr/>
      </dsp:nvSpPr>
      <dsp:spPr>
        <a:xfrm>
          <a:off x="57734" y="304463"/>
          <a:ext cx="141128" cy="1411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F18F-A773-403B-826F-4D436D36EFAE}">
      <dsp:nvSpPr>
        <dsp:cNvPr id="0" name=""/>
        <dsp:cNvSpPr/>
      </dsp:nvSpPr>
      <dsp:spPr>
        <a:xfrm>
          <a:off x="256597" y="503326"/>
          <a:ext cx="1349450" cy="73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8A276-3EBA-4DDD-9BCB-C9184F562242}">
      <dsp:nvSpPr>
        <dsp:cNvPr id="0" name=""/>
        <dsp:cNvSpPr/>
      </dsp:nvSpPr>
      <dsp:spPr>
        <a:xfrm>
          <a:off x="256597" y="246728"/>
          <a:ext cx="1349450" cy="256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1" kern="1200">
              <a:latin typeface="Arial" panose="020B0604020202020204"/>
            </a:rPr>
            <a:t>Verifica e validazione</a:t>
          </a:r>
        </a:p>
      </dsp:txBody>
      <dsp:txXfrm>
        <a:off x="256597" y="246728"/>
        <a:ext cx="1349450" cy="256597"/>
      </dsp:txXfrm>
    </dsp:sp>
    <dsp:sp modelId="{05D9A631-E48B-4646-B731-081A11DEF180}">
      <dsp:nvSpPr>
        <dsp:cNvPr id="0" name=""/>
        <dsp:cNvSpPr/>
      </dsp:nvSpPr>
      <dsp:spPr>
        <a:xfrm>
          <a:off x="128298" y="503326"/>
          <a:ext cx="0" cy="73031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E2339-F627-4458-8C55-2ED45E86BF58}">
      <dsp:nvSpPr>
        <dsp:cNvPr id="0" name=""/>
        <dsp:cNvSpPr/>
      </dsp:nvSpPr>
      <dsp:spPr>
        <a:xfrm>
          <a:off x="103408" y="1210550"/>
          <a:ext cx="46187" cy="46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FE2F-7195-425B-B5C7-177E3817E448}">
      <dsp:nvSpPr>
        <dsp:cNvPr id="0" name=""/>
        <dsp:cNvSpPr/>
      </dsp:nvSpPr>
      <dsp:spPr>
        <a:xfrm>
          <a:off x="0" y="1304275"/>
          <a:ext cx="13954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136B8-D94E-4A34-9ABA-5EF22CD92E15}">
      <dsp:nvSpPr>
        <dsp:cNvPr id="0" name=""/>
        <dsp:cNvSpPr/>
      </dsp:nvSpPr>
      <dsp:spPr>
        <a:xfrm rot="8100000">
          <a:off x="49848" y="304441"/>
          <a:ext cx="184115" cy="18411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3C562-B91F-4933-9D8C-5D43E6F7636B}">
      <dsp:nvSpPr>
        <dsp:cNvPr id="0" name=""/>
        <dsp:cNvSpPr/>
      </dsp:nvSpPr>
      <dsp:spPr>
        <a:xfrm>
          <a:off x="70302" y="324895"/>
          <a:ext cx="143208" cy="143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D59BA-B12A-4B68-92D2-16EF82698BFE}">
      <dsp:nvSpPr>
        <dsp:cNvPr id="0" name=""/>
        <dsp:cNvSpPr/>
      </dsp:nvSpPr>
      <dsp:spPr>
        <a:xfrm>
          <a:off x="272095" y="532144"/>
          <a:ext cx="1111658" cy="772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/>
            </a:rPr>
            <a:t>Problematiche del sistema</a:t>
          </a:r>
          <a:endParaRPr lang="it-IT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Arial" panose="020B0604020202020204"/>
            </a:rPr>
            <a:t>Scopi ed obiettivi</a:t>
          </a:r>
          <a:endParaRPr lang="it-IT" sz="1000" b="0" kern="1200"/>
        </a:p>
      </dsp:txBody>
      <dsp:txXfrm>
        <a:off x="272095" y="532144"/>
        <a:ext cx="1111658" cy="772130"/>
      </dsp:txXfrm>
    </dsp:sp>
    <dsp:sp modelId="{4CD158B7-BAE9-4F85-A983-EFACC46B7A34}">
      <dsp:nvSpPr>
        <dsp:cNvPr id="0" name=""/>
        <dsp:cNvSpPr/>
      </dsp:nvSpPr>
      <dsp:spPr>
        <a:xfrm>
          <a:off x="272095" y="260854"/>
          <a:ext cx="1111658" cy="27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kern="1200">
              <a:latin typeface="Arial" panose="020B0604020202020204"/>
            </a:rPr>
            <a:t>Introduzione</a:t>
          </a:r>
          <a:endParaRPr lang="it-IT" sz="1300" kern="1200"/>
        </a:p>
      </dsp:txBody>
      <dsp:txXfrm>
        <a:off x="272095" y="260854"/>
        <a:ext cx="1111658" cy="271289"/>
      </dsp:txXfrm>
    </dsp:sp>
    <dsp:sp modelId="{46A9B60C-F84B-4D1E-8723-78CE743B662C}">
      <dsp:nvSpPr>
        <dsp:cNvPr id="0" name=""/>
        <dsp:cNvSpPr/>
      </dsp:nvSpPr>
      <dsp:spPr>
        <a:xfrm>
          <a:off x="141906" y="532144"/>
          <a:ext cx="0" cy="7721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B86B6-26AE-46FD-8839-1D48502D5826}">
      <dsp:nvSpPr>
        <dsp:cNvPr id="0" name=""/>
        <dsp:cNvSpPr/>
      </dsp:nvSpPr>
      <dsp:spPr>
        <a:xfrm>
          <a:off x="123927" y="1279858"/>
          <a:ext cx="46868" cy="48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0B23-C848-4E73-A441-F1905BE51AC7}">
      <dsp:nvSpPr>
        <dsp:cNvPr id="0" name=""/>
        <dsp:cNvSpPr/>
      </dsp:nvSpPr>
      <dsp:spPr>
        <a:xfrm>
          <a:off x="0" y="1134553"/>
          <a:ext cx="32663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6BB8D-4968-4C55-98C1-25CB6FEC80C3}">
      <dsp:nvSpPr>
        <dsp:cNvPr id="0" name=""/>
        <dsp:cNvSpPr/>
      </dsp:nvSpPr>
      <dsp:spPr>
        <a:xfrm rot="8100000">
          <a:off x="35602" y="261470"/>
          <a:ext cx="166868" cy="16686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50920-81A1-43B5-978B-4000F14576AD}">
      <dsp:nvSpPr>
        <dsp:cNvPr id="0" name=""/>
        <dsp:cNvSpPr/>
      </dsp:nvSpPr>
      <dsp:spPr>
        <a:xfrm>
          <a:off x="54140" y="280007"/>
          <a:ext cx="129792" cy="1297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60745-6A99-49B9-8B35-AE40AE789C97}">
      <dsp:nvSpPr>
        <dsp:cNvPr id="0" name=""/>
        <dsp:cNvSpPr/>
      </dsp:nvSpPr>
      <dsp:spPr>
        <a:xfrm>
          <a:off x="237030" y="462897"/>
          <a:ext cx="1363488" cy="67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4678-62E2-4252-A545-23752DC8738C}">
      <dsp:nvSpPr>
        <dsp:cNvPr id="0" name=""/>
        <dsp:cNvSpPr/>
      </dsp:nvSpPr>
      <dsp:spPr>
        <a:xfrm>
          <a:off x="237030" y="226910"/>
          <a:ext cx="1363488" cy="23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kern="1200">
              <a:latin typeface="Arial" panose="020B0604020202020204"/>
            </a:rPr>
            <a:t>Modello Concettuale</a:t>
          </a:r>
          <a:endParaRPr lang="it-IT" sz="1300" kern="1200"/>
        </a:p>
      </dsp:txBody>
      <dsp:txXfrm>
        <a:off x="237030" y="226910"/>
        <a:ext cx="1363488" cy="235987"/>
      </dsp:txXfrm>
    </dsp:sp>
    <dsp:sp modelId="{059F0791-5B53-48B2-807E-2393C298FBC7}">
      <dsp:nvSpPr>
        <dsp:cNvPr id="0" name=""/>
        <dsp:cNvSpPr/>
      </dsp:nvSpPr>
      <dsp:spPr>
        <a:xfrm>
          <a:off x="119036" y="462897"/>
          <a:ext cx="0" cy="67165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FFE04-7E9A-4A20-BD6C-4B6BF8CFCF3F}">
      <dsp:nvSpPr>
        <dsp:cNvPr id="0" name=""/>
        <dsp:cNvSpPr/>
      </dsp:nvSpPr>
      <dsp:spPr>
        <a:xfrm>
          <a:off x="97797" y="1113314"/>
          <a:ext cx="42477" cy="42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311CC-3A5F-44BE-A908-8D16B4AD796E}">
      <dsp:nvSpPr>
        <dsp:cNvPr id="0" name=""/>
        <dsp:cNvSpPr/>
      </dsp:nvSpPr>
      <dsp:spPr>
        <a:xfrm rot="18900000">
          <a:off x="856981" y="1840767"/>
          <a:ext cx="166868" cy="16686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FD056-2F26-443B-A481-00B17CAF009B}">
      <dsp:nvSpPr>
        <dsp:cNvPr id="0" name=""/>
        <dsp:cNvSpPr/>
      </dsp:nvSpPr>
      <dsp:spPr>
        <a:xfrm>
          <a:off x="875518" y="1859305"/>
          <a:ext cx="129792" cy="1297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D64F8-1863-415B-97D4-9D3EB3051340}">
      <dsp:nvSpPr>
        <dsp:cNvPr id="0" name=""/>
        <dsp:cNvSpPr/>
      </dsp:nvSpPr>
      <dsp:spPr>
        <a:xfrm>
          <a:off x="1058408" y="1134553"/>
          <a:ext cx="1354680" cy="67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F3030-9CF0-4BE4-B372-DA45DE1EF1FC}">
      <dsp:nvSpPr>
        <dsp:cNvPr id="0" name=""/>
        <dsp:cNvSpPr/>
      </dsp:nvSpPr>
      <dsp:spPr>
        <a:xfrm>
          <a:off x="1058408" y="1806208"/>
          <a:ext cx="1354680" cy="23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kern="1200">
              <a:latin typeface="Arial" panose="020B0604020202020204"/>
            </a:rPr>
            <a:t>Modello delle specifiche</a:t>
          </a:r>
          <a:endParaRPr lang="it-IT" sz="1300" kern="1200"/>
        </a:p>
      </dsp:txBody>
      <dsp:txXfrm>
        <a:off x="1058408" y="1806208"/>
        <a:ext cx="1354680" cy="235987"/>
      </dsp:txXfrm>
    </dsp:sp>
    <dsp:sp modelId="{816C4F90-BFE8-4A3C-820E-8BB9112DAFFF}">
      <dsp:nvSpPr>
        <dsp:cNvPr id="0" name=""/>
        <dsp:cNvSpPr/>
      </dsp:nvSpPr>
      <dsp:spPr>
        <a:xfrm>
          <a:off x="940415" y="1134553"/>
          <a:ext cx="0" cy="67165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99A3E-7127-433F-A960-D08467D3E117}">
      <dsp:nvSpPr>
        <dsp:cNvPr id="0" name=""/>
        <dsp:cNvSpPr/>
      </dsp:nvSpPr>
      <dsp:spPr>
        <a:xfrm>
          <a:off x="919176" y="1113314"/>
          <a:ext cx="42477" cy="42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0C4A-5EFA-4401-AE32-00C84DDC264D}">
      <dsp:nvSpPr>
        <dsp:cNvPr id="0" name=""/>
        <dsp:cNvSpPr/>
      </dsp:nvSpPr>
      <dsp:spPr>
        <a:xfrm rot="8100000">
          <a:off x="1667747" y="261470"/>
          <a:ext cx="166868" cy="16686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D1644-4C8E-4C15-90FA-F66490BC6EB6}">
      <dsp:nvSpPr>
        <dsp:cNvPr id="0" name=""/>
        <dsp:cNvSpPr/>
      </dsp:nvSpPr>
      <dsp:spPr>
        <a:xfrm>
          <a:off x="1686285" y="280007"/>
          <a:ext cx="129792" cy="1297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08B3F-AECA-4E3D-9EE8-2FFE1D1D69E6}">
      <dsp:nvSpPr>
        <dsp:cNvPr id="0" name=""/>
        <dsp:cNvSpPr/>
      </dsp:nvSpPr>
      <dsp:spPr>
        <a:xfrm>
          <a:off x="1869175" y="462897"/>
          <a:ext cx="1354680" cy="671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49C2D-CADA-4E18-8AF4-1BF322520798}">
      <dsp:nvSpPr>
        <dsp:cNvPr id="0" name=""/>
        <dsp:cNvSpPr/>
      </dsp:nvSpPr>
      <dsp:spPr>
        <a:xfrm>
          <a:off x="1869175" y="226910"/>
          <a:ext cx="1354680" cy="23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kern="1200">
              <a:latin typeface="Arial" panose="020B0604020202020204"/>
            </a:rPr>
            <a:t>Modello computazionale</a:t>
          </a:r>
          <a:endParaRPr lang="it-IT" sz="1300" kern="1200"/>
        </a:p>
      </dsp:txBody>
      <dsp:txXfrm>
        <a:off x="1869175" y="226910"/>
        <a:ext cx="1354680" cy="235987"/>
      </dsp:txXfrm>
    </dsp:sp>
    <dsp:sp modelId="{4A26345F-1FDB-42B5-B6E6-37A4871EE1F5}">
      <dsp:nvSpPr>
        <dsp:cNvPr id="0" name=""/>
        <dsp:cNvSpPr/>
      </dsp:nvSpPr>
      <dsp:spPr>
        <a:xfrm>
          <a:off x="1751181" y="462897"/>
          <a:ext cx="0" cy="67165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752D3-C7F7-4491-8BFF-EA45FF9302C5}">
      <dsp:nvSpPr>
        <dsp:cNvPr id="0" name=""/>
        <dsp:cNvSpPr/>
      </dsp:nvSpPr>
      <dsp:spPr>
        <a:xfrm>
          <a:off x="1729942" y="1113314"/>
          <a:ext cx="42477" cy="42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FE2F-7195-425B-B5C7-177E3817E448}">
      <dsp:nvSpPr>
        <dsp:cNvPr id="0" name=""/>
        <dsp:cNvSpPr/>
      </dsp:nvSpPr>
      <dsp:spPr>
        <a:xfrm>
          <a:off x="0" y="1235419"/>
          <a:ext cx="198303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D1E6-0396-4E92-BE58-007818E3BB2D}">
      <dsp:nvSpPr>
        <dsp:cNvPr id="0" name=""/>
        <dsp:cNvSpPr/>
      </dsp:nvSpPr>
      <dsp:spPr>
        <a:xfrm rot="8100000">
          <a:off x="37631" y="284715"/>
          <a:ext cx="181703" cy="18170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F607B-71D1-480A-94EE-2F56F4BF40E9}">
      <dsp:nvSpPr>
        <dsp:cNvPr id="0" name=""/>
        <dsp:cNvSpPr/>
      </dsp:nvSpPr>
      <dsp:spPr>
        <a:xfrm>
          <a:off x="57817" y="304901"/>
          <a:ext cx="141331" cy="1413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2A678-1AA8-47B9-9FEE-263FCF1FC44D}">
      <dsp:nvSpPr>
        <dsp:cNvPr id="0" name=""/>
        <dsp:cNvSpPr/>
      </dsp:nvSpPr>
      <dsp:spPr>
        <a:xfrm>
          <a:off x="256967" y="504051"/>
          <a:ext cx="1645919" cy="73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Arial" panose="020B0604020202020204"/>
            </a:rPr>
            <a:t>Analisi del collo di bottiglia</a:t>
          </a:r>
          <a:endParaRPr lang="it-IT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Arial" panose="020B0604020202020204"/>
            </a:rPr>
            <a:t>Simulazione orizzonte finito</a:t>
          </a:r>
          <a:endParaRPr lang="it-IT" sz="1000" b="0" kern="120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Arial" panose="020B0604020202020204"/>
            </a:rPr>
            <a:t>Simulazione orizzonte infinito</a:t>
          </a:r>
        </a:p>
      </dsp:txBody>
      <dsp:txXfrm>
        <a:off x="256967" y="504051"/>
        <a:ext cx="1645919" cy="731368"/>
      </dsp:txXfrm>
    </dsp:sp>
    <dsp:sp modelId="{E7A9AF0F-66D5-41DF-8A5D-C436629EC08F}">
      <dsp:nvSpPr>
        <dsp:cNvPr id="0" name=""/>
        <dsp:cNvSpPr/>
      </dsp:nvSpPr>
      <dsp:spPr>
        <a:xfrm>
          <a:off x="256967" y="247083"/>
          <a:ext cx="1645919" cy="256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1" kern="1200">
              <a:latin typeface="Arial" panose="020B0604020202020204"/>
            </a:rPr>
            <a:t>Design degli esperimenti</a:t>
          </a:r>
        </a:p>
      </dsp:txBody>
      <dsp:txXfrm>
        <a:off x="256967" y="247083"/>
        <a:ext cx="1645919" cy="256967"/>
      </dsp:txXfrm>
    </dsp:sp>
    <dsp:sp modelId="{F94EC881-1607-481B-A3A2-9AD9C010F0FF}">
      <dsp:nvSpPr>
        <dsp:cNvPr id="0" name=""/>
        <dsp:cNvSpPr/>
      </dsp:nvSpPr>
      <dsp:spPr>
        <a:xfrm>
          <a:off x="128483" y="504051"/>
          <a:ext cx="0" cy="73136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71AFA-DB02-4B4A-8AAF-9629A4AF4C76}">
      <dsp:nvSpPr>
        <dsp:cNvPr id="0" name=""/>
        <dsp:cNvSpPr/>
      </dsp:nvSpPr>
      <dsp:spPr>
        <a:xfrm>
          <a:off x="103875" y="1212292"/>
          <a:ext cx="46254" cy="462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0B23-C848-4E73-A441-F1905BE51AC7}">
      <dsp:nvSpPr>
        <dsp:cNvPr id="0" name=""/>
        <dsp:cNvSpPr/>
      </dsp:nvSpPr>
      <dsp:spPr>
        <a:xfrm>
          <a:off x="0" y="1175193"/>
          <a:ext cx="466845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BEC77-A702-4B65-89E1-9382CF357D0A}">
      <dsp:nvSpPr>
        <dsp:cNvPr id="0" name=""/>
        <dsp:cNvSpPr/>
      </dsp:nvSpPr>
      <dsp:spPr>
        <a:xfrm rot="8100000">
          <a:off x="38168" y="270836"/>
          <a:ext cx="172845" cy="17284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1572-4901-497C-B425-707CF9D5B176}">
      <dsp:nvSpPr>
        <dsp:cNvPr id="0" name=""/>
        <dsp:cNvSpPr/>
      </dsp:nvSpPr>
      <dsp:spPr>
        <a:xfrm>
          <a:off x="57370" y="290037"/>
          <a:ext cx="134442" cy="1344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76DF8-C749-44EB-B641-3966CB3521C5}">
      <dsp:nvSpPr>
        <dsp:cNvPr id="0" name=""/>
        <dsp:cNvSpPr/>
      </dsp:nvSpPr>
      <dsp:spPr>
        <a:xfrm>
          <a:off x="246811" y="479478"/>
          <a:ext cx="1557116" cy="695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/>
            </a:rPr>
            <a:t> Introduzione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/>
            </a:rPr>
            <a:t> Novità</a:t>
          </a:r>
        </a:p>
      </dsp:txBody>
      <dsp:txXfrm>
        <a:off x="246811" y="479478"/>
        <a:ext cx="1557116" cy="695714"/>
      </dsp:txXfrm>
    </dsp:sp>
    <dsp:sp modelId="{05CC533E-C7F7-4006-8AE7-075C838DF91F}">
      <dsp:nvSpPr>
        <dsp:cNvPr id="0" name=""/>
        <dsp:cNvSpPr/>
      </dsp:nvSpPr>
      <dsp:spPr>
        <a:xfrm>
          <a:off x="246811" y="235038"/>
          <a:ext cx="1557116" cy="24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1" kern="1200">
              <a:latin typeface="Arial" panose="020B0604020202020204"/>
            </a:rPr>
            <a:t>Modello Migliorativo</a:t>
          </a:r>
          <a:endParaRPr lang="it-IT" sz="1300" b="1" kern="1200"/>
        </a:p>
      </dsp:txBody>
      <dsp:txXfrm>
        <a:off x="246811" y="235038"/>
        <a:ext cx="1557116" cy="244440"/>
      </dsp:txXfrm>
    </dsp:sp>
    <dsp:sp modelId="{0044224A-9348-4520-AAD6-7499D5C2BDFD}">
      <dsp:nvSpPr>
        <dsp:cNvPr id="0" name=""/>
        <dsp:cNvSpPr/>
      </dsp:nvSpPr>
      <dsp:spPr>
        <a:xfrm>
          <a:off x="124591" y="479478"/>
          <a:ext cx="0" cy="69571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9E83B-1AE8-4B08-BDA6-E4CBD8FAA186}">
      <dsp:nvSpPr>
        <dsp:cNvPr id="0" name=""/>
        <dsp:cNvSpPr/>
      </dsp:nvSpPr>
      <dsp:spPr>
        <a:xfrm>
          <a:off x="102591" y="1153193"/>
          <a:ext cx="43999" cy="43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1B0AC-8566-4E83-8AF0-1DFE6154E332}">
      <dsp:nvSpPr>
        <dsp:cNvPr id="0" name=""/>
        <dsp:cNvSpPr/>
      </dsp:nvSpPr>
      <dsp:spPr>
        <a:xfrm rot="18900000">
          <a:off x="976190" y="1906704"/>
          <a:ext cx="172845" cy="17284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96457-3ECA-43B3-918E-F6F38BAE162F}">
      <dsp:nvSpPr>
        <dsp:cNvPr id="0" name=""/>
        <dsp:cNvSpPr/>
      </dsp:nvSpPr>
      <dsp:spPr>
        <a:xfrm>
          <a:off x="995392" y="1925906"/>
          <a:ext cx="134442" cy="1344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49EC4-79E5-476F-8860-75241B19EE84}">
      <dsp:nvSpPr>
        <dsp:cNvPr id="0" name=""/>
        <dsp:cNvSpPr/>
      </dsp:nvSpPr>
      <dsp:spPr>
        <a:xfrm>
          <a:off x="1184833" y="1175193"/>
          <a:ext cx="1549813" cy="695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Calibri"/>
              <a:cs typeface="Calibri"/>
            </a:rPr>
            <a:t> Concettuale</a:t>
          </a:r>
          <a:endParaRPr lang="en-US" sz="1000" b="0" kern="1200">
            <a:latin typeface="Calibri"/>
            <a:cs typeface="Calibri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Calibri"/>
              <a:cs typeface="Calibri"/>
            </a:rPr>
            <a:t> Delle Specifiche</a:t>
          </a:r>
          <a:endParaRPr lang="it-IT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0" kern="1200">
              <a:latin typeface="Calibri"/>
              <a:cs typeface="Calibri"/>
            </a:rPr>
            <a:t> Computazione</a:t>
          </a:r>
        </a:p>
      </dsp:txBody>
      <dsp:txXfrm>
        <a:off x="1184833" y="1175193"/>
        <a:ext cx="1549813" cy="695714"/>
      </dsp:txXfrm>
    </dsp:sp>
    <dsp:sp modelId="{FFA8DD13-DD65-4E54-B5E6-AF4A0F634D1E}">
      <dsp:nvSpPr>
        <dsp:cNvPr id="0" name=""/>
        <dsp:cNvSpPr/>
      </dsp:nvSpPr>
      <dsp:spPr>
        <a:xfrm>
          <a:off x="1184833" y="1870907"/>
          <a:ext cx="1549813" cy="24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1" kern="1200">
              <a:latin typeface="Calibri"/>
              <a:cs typeface="Calibri"/>
            </a:rPr>
            <a:t>Modelli di tipo:</a:t>
          </a:r>
          <a:endParaRPr lang="en-US" sz="1300" b="1" kern="1200">
            <a:latin typeface="Calibri"/>
            <a:cs typeface="Calibri"/>
          </a:endParaRPr>
        </a:p>
      </dsp:txBody>
      <dsp:txXfrm>
        <a:off x="1184833" y="1870907"/>
        <a:ext cx="1549813" cy="244440"/>
      </dsp:txXfrm>
    </dsp:sp>
    <dsp:sp modelId="{EA32EB97-58AB-474C-BCA8-3D91438B9658}">
      <dsp:nvSpPr>
        <dsp:cNvPr id="0" name=""/>
        <dsp:cNvSpPr/>
      </dsp:nvSpPr>
      <dsp:spPr>
        <a:xfrm>
          <a:off x="1062613" y="1175193"/>
          <a:ext cx="0" cy="69571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77571-A222-4B08-AACF-55EF7CC706F8}">
      <dsp:nvSpPr>
        <dsp:cNvPr id="0" name=""/>
        <dsp:cNvSpPr/>
      </dsp:nvSpPr>
      <dsp:spPr>
        <a:xfrm>
          <a:off x="1040613" y="1153193"/>
          <a:ext cx="43999" cy="43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15891-20B2-4976-8CC0-8CBD3F44CDB9}">
      <dsp:nvSpPr>
        <dsp:cNvPr id="0" name=""/>
        <dsp:cNvSpPr/>
      </dsp:nvSpPr>
      <dsp:spPr>
        <a:xfrm rot="8100000">
          <a:off x="1905413" y="270836"/>
          <a:ext cx="172845" cy="17284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46458-93C9-4B20-830F-6370AB02136C}">
      <dsp:nvSpPr>
        <dsp:cNvPr id="0" name=""/>
        <dsp:cNvSpPr/>
      </dsp:nvSpPr>
      <dsp:spPr>
        <a:xfrm>
          <a:off x="1924615" y="290037"/>
          <a:ext cx="134442" cy="1344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2D032-5C13-4701-BB18-7B8B260F13C4}">
      <dsp:nvSpPr>
        <dsp:cNvPr id="0" name=""/>
        <dsp:cNvSpPr/>
      </dsp:nvSpPr>
      <dsp:spPr>
        <a:xfrm>
          <a:off x="2114056" y="479478"/>
          <a:ext cx="1549813" cy="695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94D8-9D18-428B-9E7E-AEAAB052276A}">
      <dsp:nvSpPr>
        <dsp:cNvPr id="0" name=""/>
        <dsp:cNvSpPr/>
      </dsp:nvSpPr>
      <dsp:spPr>
        <a:xfrm>
          <a:off x="2114056" y="235038"/>
          <a:ext cx="1549813" cy="24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0" kern="1200">
              <a:latin typeface="Calibri"/>
              <a:cs typeface="Calibri"/>
            </a:rPr>
            <a:t> </a:t>
          </a:r>
          <a:r>
            <a:rPr lang="it-IT" sz="1300" b="1" kern="1200">
              <a:latin typeface="Calibri"/>
              <a:cs typeface="Calibri"/>
            </a:rPr>
            <a:t>Verifica e validazione</a:t>
          </a:r>
        </a:p>
      </dsp:txBody>
      <dsp:txXfrm>
        <a:off x="2114056" y="235038"/>
        <a:ext cx="1549813" cy="244440"/>
      </dsp:txXfrm>
    </dsp:sp>
    <dsp:sp modelId="{0B4790DD-287B-4D7A-B83E-3DDACDD1646D}">
      <dsp:nvSpPr>
        <dsp:cNvPr id="0" name=""/>
        <dsp:cNvSpPr/>
      </dsp:nvSpPr>
      <dsp:spPr>
        <a:xfrm>
          <a:off x="1991836" y="479478"/>
          <a:ext cx="0" cy="69571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32BA-3629-44FD-8589-A7BBF447FA33}">
      <dsp:nvSpPr>
        <dsp:cNvPr id="0" name=""/>
        <dsp:cNvSpPr/>
      </dsp:nvSpPr>
      <dsp:spPr>
        <a:xfrm>
          <a:off x="1969836" y="1153193"/>
          <a:ext cx="43999" cy="43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F89F4-ADCA-4C4E-9101-6A46003218A8}">
      <dsp:nvSpPr>
        <dsp:cNvPr id="0" name=""/>
        <dsp:cNvSpPr/>
      </dsp:nvSpPr>
      <dsp:spPr>
        <a:xfrm rot="18900000">
          <a:off x="2834636" y="1906704"/>
          <a:ext cx="172845" cy="17284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D06E-46C4-4E2C-9D7C-4DEBF4F2D580}">
      <dsp:nvSpPr>
        <dsp:cNvPr id="0" name=""/>
        <dsp:cNvSpPr/>
      </dsp:nvSpPr>
      <dsp:spPr>
        <a:xfrm>
          <a:off x="2853838" y="1925906"/>
          <a:ext cx="134442" cy="1344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7C83F-A74B-467D-9258-66F211FB300D}">
      <dsp:nvSpPr>
        <dsp:cNvPr id="0" name=""/>
        <dsp:cNvSpPr/>
      </dsp:nvSpPr>
      <dsp:spPr>
        <a:xfrm>
          <a:off x="3043279" y="1175193"/>
          <a:ext cx="1549813" cy="695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8EB89-89B4-429D-91B9-8CB6D0FE130A}">
      <dsp:nvSpPr>
        <dsp:cNvPr id="0" name=""/>
        <dsp:cNvSpPr/>
      </dsp:nvSpPr>
      <dsp:spPr>
        <a:xfrm>
          <a:off x="3043279" y="1870907"/>
          <a:ext cx="1549813" cy="24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300" b="1" kern="1200">
              <a:latin typeface="Calibri"/>
              <a:cs typeface="Calibri"/>
            </a:rPr>
            <a:t>Design degli esperimenti</a:t>
          </a:r>
        </a:p>
      </dsp:txBody>
      <dsp:txXfrm>
        <a:off x="3043279" y="1870907"/>
        <a:ext cx="1549813" cy="244440"/>
      </dsp:txXfrm>
    </dsp:sp>
    <dsp:sp modelId="{B8032295-9575-4681-B922-5251080CF656}">
      <dsp:nvSpPr>
        <dsp:cNvPr id="0" name=""/>
        <dsp:cNvSpPr/>
      </dsp:nvSpPr>
      <dsp:spPr>
        <a:xfrm>
          <a:off x="2921059" y="1175193"/>
          <a:ext cx="0" cy="69571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B2E09-0FC3-4EF4-91D3-2A7C8E2165A9}">
      <dsp:nvSpPr>
        <dsp:cNvPr id="0" name=""/>
        <dsp:cNvSpPr/>
      </dsp:nvSpPr>
      <dsp:spPr>
        <a:xfrm>
          <a:off x="2899060" y="1153193"/>
          <a:ext cx="43999" cy="43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524021" y="6725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527382" y="1124744"/>
            <a:ext cx="9722477" cy="1143000"/>
          </a:xfrm>
        </p:spPr>
        <p:txBody>
          <a:bodyPr>
            <a:normAutofit/>
          </a:bodyPr>
          <a:lstStyle>
            <a:lvl1pPr>
              <a:defRPr lang="it-IT" sz="2667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>
                <a:uFillTx/>
              </a:rPr>
              <a:t>Inserire il titolo dell’incontro </a:t>
            </a:r>
            <a:br>
              <a:rPr lang="it-IT">
                <a:uFillTx/>
              </a:rPr>
            </a:br>
            <a:r>
              <a:rPr lang="it-IT">
                <a:uFillTx/>
              </a:rPr>
              <a:t>(es. «corso aggiornamento»)</a:t>
            </a:r>
            <a:br>
              <a:rPr lang="it-IT">
                <a:uFillTx/>
              </a:rPr>
            </a:br>
            <a:r>
              <a:rPr lang="it-IT" sz="1600">
                <a:uFillTx/>
              </a:rPr>
              <a:t>sottotitolo o riferimento normativo</a:t>
            </a:r>
            <a:endParaRPr lang="it-IT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2255574" y="2564904"/>
            <a:ext cx="76808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2255573" y="4485117"/>
            <a:ext cx="7776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35969" y="932723"/>
            <a:ext cx="659361" cy="592527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6528" y="195187"/>
            <a:ext cx="576761" cy="6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623392" y="6117299"/>
            <a:ext cx="2976331" cy="288032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F6A8A0">
                  <a:alpha val="84706"/>
                </a:srgbClr>
              </a:gs>
              <a:gs pos="61536">
                <a:srgbClr val="E8D3C1"/>
              </a:gs>
              <a:gs pos="86000">
                <a:srgbClr val="E5B68F"/>
              </a:gs>
              <a:gs pos="53844">
                <a:srgbClr val="F0E3D7"/>
              </a:gs>
              <a:gs pos="71000">
                <a:srgbClr val="DEBFA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 baseline="0">
                <a:solidFill>
                  <a:schemeClr val="tx1"/>
                </a:solidFill>
                <a:uFillTx/>
                <a:latin typeface="+mj-lt"/>
              </a:rPr>
              <a:t>Simone Festa - Michele Tosi </a:t>
            </a:r>
            <a:endParaRPr lang="it-IT" sz="1333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3191847" y="6405331"/>
            <a:ext cx="5808307" cy="22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Progetto PMCSN: AMA - Roma</a:t>
            </a: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527381" y="6405331"/>
            <a:ext cx="6167851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11280576" y="6640787"/>
            <a:ext cx="0" cy="21600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5231909" y="6640794"/>
            <a:ext cx="6048668" cy="229663"/>
          </a:xfrm>
          <a:prstGeom prst="rect">
            <a:avLst/>
          </a:prstGeom>
          <a:gradFill>
            <a:gsLst>
              <a:gs pos="33000">
                <a:srgbClr val="F0E3D7">
                  <a:alpha val="56863"/>
                </a:srgbClr>
              </a:gs>
              <a:gs pos="100000">
                <a:srgbClr val="F6A8A0">
                  <a:alpha val="84706"/>
                </a:srgbClr>
              </a:gs>
              <a:gs pos="68000">
                <a:srgbClr val="E5B68F">
                  <a:alpha val="60392"/>
                </a:srgbClr>
              </a:gs>
              <a:gs pos="45000">
                <a:srgbClr val="F0E1D6"/>
              </a:gs>
              <a:gs pos="19000">
                <a:srgbClr val="FFFFFF"/>
              </a:gs>
              <a:gs pos="65000">
                <a:srgbClr val="DEBFA6">
                  <a:alpha val="53333"/>
                </a:srgbClr>
              </a:gs>
            </a:gsLst>
            <a:lin ang="0" scaled="1"/>
          </a:gradFill>
        </p:spPr>
        <p:txBody>
          <a:bodyPr vert="horz" lIns="121920" tIns="60960" rIns="121920" bIns="6096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333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48683" y="6117299"/>
            <a:ext cx="12192000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3064126" y="6640787"/>
            <a:ext cx="9120833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35969" y="0"/>
            <a:ext cx="659361" cy="6858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11280576" y="6640794"/>
            <a:ext cx="911424" cy="229660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fld id="{1930FDEA-FA53-48CE-9430-BEF0DF3B39D0}" type="slidenum">
              <a:rPr lang="it-IT" sz="1467" smtClean="0">
                <a:uFillTx/>
              </a:rPr>
              <a:pPr algn="ctr"/>
              <a:t>‹N›</a:t>
            </a:fld>
            <a:r>
              <a:rPr lang="it-IT" sz="1467">
                <a:uFillTx/>
              </a:rPr>
              <a:t>/31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3445" y="1600201"/>
            <a:ext cx="1008112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</a:lstStyle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3761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623392" y="6117299"/>
            <a:ext cx="2976331" cy="288032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F6A8A0">
                  <a:alpha val="84706"/>
                </a:srgbClr>
              </a:gs>
              <a:gs pos="61536">
                <a:srgbClr val="E8D3C1"/>
              </a:gs>
              <a:gs pos="86000">
                <a:srgbClr val="E5B68F"/>
              </a:gs>
              <a:gs pos="53844">
                <a:srgbClr val="F0E3D7"/>
              </a:gs>
              <a:gs pos="71000">
                <a:srgbClr val="DEBFA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 baseline="0">
                <a:solidFill>
                  <a:schemeClr val="tx1"/>
                </a:solidFill>
                <a:uFillTx/>
                <a:latin typeface="+mj-lt"/>
              </a:rPr>
              <a:t>Simone Festa - Michele Tosi </a:t>
            </a:r>
            <a:endParaRPr lang="it-IT" sz="1333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3191847" y="6405331"/>
            <a:ext cx="5808307" cy="22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Progetto PMCSN: AMA-Roma</a:t>
            </a: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527381" y="6405331"/>
            <a:ext cx="6167851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11280576" y="6640787"/>
            <a:ext cx="0" cy="21600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5231909" y="6640794"/>
            <a:ext cx="6048668" cy="229663"/>
          </a:xfrm>
          <a:prstGeom prst="rect">
            <a:avLst/>
          </a:prstGeom>
          <a:gradFill>
            <a:gsLst>
              <a:gs pos="33000">
                <a:srgbClr val="F0E3D7">
                  <a:alpha val="56863"/>
                </a:srgbClr>
              </a:gs>
              <a:gs pos="100000">
                <a:srgbClr val="F6A8A0">
                  <a:alpha val="84706"/>
                </a:srgbClr>
              </a:gs>
              <a:gs pos="68000">
                <a:srgbClr val="E5B68F">
                  <a:alpha val="60392"/>
                </a:srgbClr>
              </a:gs>
              <a:gs pos="45000">
                <a:srgbClr val="F0E1D6"/>
              </a:gs>
              <a:gs pos="19000">
                <a:srgbClr val="FFFFFF"/>
              </a:gs>
              <a:gs pos="65000">
                <a:srgbClr val="DEBFA6">
                  <a:alpha val="53333"/>
                </a:srgbClr>
              </a:gs>
            </a:gsLst>
            <a:lin ang="0" scaled="1"/>
          </a:gradFill>
        </p:spPr>
        <p:txBody>
          <a:bodyPr vert="horz" lIns="121920" tIns="60960" rIns="121920" bIns="6096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333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48683" y="6117299"/>
            <a:ext cx="12192000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3064126" y="6640787"/>
            <a:ext cx="9120833" cy="0"/>
          </a:xfrm>
          <a:prstGeom prst="line">
            <a:avLst/>
          </a:prstGeom>
          <a:ln w="317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35969" y="0"/>
            <a:ext cx="659361" cy="6858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11280576" y="6640794"/>
            <a:ext cx="911424" cy="229660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fld id="{1930FDEA-FA53-48CE-9430-BEF0DF3B39D0}" type="slidenum">
              <a:rPr lang="it-IT" sz="1467" smtClean="0">
                <a:uFillTx/>
              </a:rPr>
              <a:pPr algn="ctr"/>
              <a:t>‹N›</a:t>
            </a:fld>
            <a:r>
              <a:rPr lang="it-IT" sz="1467">
                <a:uFillTx/>
              </a:rPr>
              <a:t>/31</a:t>
            </a:r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8E6F42-FB75-3B08-1A12-CDC887E189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445" y="254319"/>
            <a:ext cx="1008112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it-IT">
                <a:uFillTx/>
              </a:rPr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42FB6-3914-35C4-D72C-687B069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48B7DDE9-32B6-CC64-5DB0-5DD9F3D2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1419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5431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6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QuickStyle" Target="../diagrams/quickStyle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Layout" Target="../diagrams/layout5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diagramColors" Target="../diagrams/colors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FF608EC-02D3-6958-97E9-CC39668E0B84}"/>
              </a:ext>
            </a:extLst>
          </p:cNvPr>
          <p:cNvSpPr/>
          <p:nvPr/>
        </p:nvSpPr>
        <p:spPr>
          <a:xfrm>
            <a:off x="1823720" y="2154556"/>
            <a:ext cx="8544560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</a:t>
            </a:r>
            <a:r>
              <a:rPr lang="en-US" sz="20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Modeling Of Computer Systems And Networks</a:t>
            </a:r>
            <a:endParaRPr lang="it-IT" sz="2000" b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BA4814C-F1A0-C4FC-96B6-3F976A70C6FD}"/>
              </a:ext>
            </a:extLst>
          </p:cNvPr>
          <p:cNvSpPr txBox="1"/>
          <p:nvPr/>
        </p:nvSpPr>
        <p:spPr>
          <a:xfrm>
            <a:off x="1920471" y="3575187"/>
            <a:ext cx="835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 - Roma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69D372-7856-4736-225D-8B07C79F3E64}"/>
              </a:ext>
            </a:extLst>
          </p:cNvPr>
          <p:cNvSpPr txBox="1"/>
          <p:nvPr/>
        </p:nvSpPr>
        <p:spPr>
          <a:xfrm>
            <a:off x="8920480" y="5943600"/>
            <a:ext cx="314452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600">
                <a:uFillTx/>
              </a:rPr>
              <a:t>Simone Festa, </a:t>
            </a:r>
            <a:r>
              <a:rPr lang="it-IT" sz="1600" err="1">
                <a:uFillTx/>
              </a:rPr>
              <a:t>mat</a:t>
            </a:r>
            <a:r>
              <a:rPr lang="it-IT" sz="1600">
                <a:uFillTx/>
              </a:rPr>
              <a:t>. 0320408</a:t>
            </a:r>
          </a:p>
          <a:p>
            <a:pPr algn="just" defTabSz="1524000"/>
            <a:r>
              <a:rPr lang="it-IT" sz="1600"/>
              <a:t>Michele Tosi, </a:t>
            </a:r>
            <a:r>
              <a:rPr lang="it-IT" sz="1600" err="1"/>
              <a:t>mat</a:t>
            </a:r>
            <a:r>
              <a:rPr lang="it-IT" sz="1600"/>
              <a:t>. 0327862</a:t>
            </a:r>
            <a:endParaRPr lang="it-IT" sz="1600">
              <a:uFillTx/>
            </a:endParaRPr>
          </a:p>
        </p:txBody>
      </p:sp>
      <p:pic>
        <p:nvPicPr>
          <p:cNvPr id="2" name="Immagine 1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8D23FCD1-BCB3-2957-1BF2-EB89734B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034" y="1586"/>
            <a:ext cx="1882049" cy="7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61D16-0B83-8F85-15F8-0CF42D3DF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/>
                  <a:t>In questa fase si è fatto uso di tempi di servizio esponenziali per permettere il calcolo.</a:t>
                </a:r>
              </a:p>
              <a:p>
                <a:r>
                  <a:rPr lang="it-IT" err="1"/>
                  <a:t>Seed</a:t>
                </a:r>
                <a:r>
                  <a:rPr lang="it-IT"/>
                  <a:t>: 123456789.</a:t>
                </a:r>
              </a:p>
              <a:p>
                <a:r>
                  <a:rPr lang="it-IT"/>
                  <a:t>Intervallo di confidenza: 95%.</a:t>
                </a:r>
              </a:p>
              <a:p>
                <a:r>
                  <a:rPr lang="it-IT"/>
                  <a:t>Criteri di consistenza considerati: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it-IT" b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it-IT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61D16-0B83-8F85-15F8-0CF42D3DF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9064D38E-AE45-2C6B-D53C-F7F4BACD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0081120" cy="1143000"/>
          </a:xfrm>
        </p:spPr>
        <p:txBody>
          <a:bodyPr/>
          <a:lstStyle/>
          <a:p>
            <a:r>
              <a:rPr lang="it-IT"/>
              <a:t>Verifica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21D326-B59A-D3DA-40A7-0E0E90882373}"/>
              </a:ext>
            </a:extLst>
          </p:cNvPr>
          <p:cNvGrpSpPr/>
          <p:nvPr/>
        </p:nvGrpSpPr>
        <p:grpSpPr>
          <a:xfrm>
            <a:off x="5877187" y="4066064"/>
            <a:ext cx="5842371" cy="1939806"/>
            <a:chOff x="5877187" y="4066064"/>
            <a:chExt cx="5842371" cy="193980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DE77B6B-6F69-86F4-84AF-DA07DD99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8830" y="4066064"/>
              <a:ext cx="5840728" cy="1574874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A26A6C7-46E1-EA76-1C5E-BDFF28006CCC}"/>
                </a:ext>
              </a:extLst>
            </p:cNvPr>
            <p:cNvSpPr txBox="1"/>
            <p:nvPr/>
          </p:nvSpPr>
          <p:spPr>
            <a:xfrm>
              <a:off x="5877187" y="5640938"/>
              <a:ext cx="3716583" cy="364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lnSpcReduction="10000"/>
            </a:bodyPr>
            <a:lstStyle/>
            <a:p>
              <a:r>
                <a:rPr lang="it-IT" sz="1800">
                  <a:uFillTx/>
                </a:rPr>
                <a:t>Risultati ottenuti analiticamente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7DBCABB-ECEA-904B-CF19-3F2A83E41C6A}"/>
              </a:ext>
            </a:extLst>
          </p:cNvPr>
          <p:cNvGrpSpPr/>
          <p:nvPr/>
        </p:nvGrpSpPr>
        <p:grpSpPr>
          <a:xfrm>
            <a:off x="5877187" y="2126258"/>
            <a:ext cx="5840728" cy="1939806"/>
            <a:chOff x="5877187" y="2126258"/>
            <a:chExt cx="5840728" cy="1939806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261DD7B-ED79-F5DA-1363-E35E7043AC9C}"/>
                </a:ext>
              </a:extLst>
            </p:cNvPr>
            <p:cNvSpPr txBox="1"/>
            <p:nvPr/>
          </p:nvSpPr>
          <p:spPr>
            <a:xfrm>
              <a:off x="5878830" y="3701132"/>
              <a:ext cx="3716583" cy="364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lnSpcReduction="10000"/>
            </a:bodyPr>
            <a:lstStyle/>
            <a:p>
              <a:r>
                <a:rPr lang="it-IT" sz="1800">
                  <a:uFillTx/>
                </a:rPr>
                <a:t>Risultati ottenuti dalla simulazione</a:t>
              </a:r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E1112EA-CDFF-C651-15A4-D257CB60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7187" y="2126258"/>
              <a:ext cx="5840728" cy="152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6CC40-9734-7B74-AEBD-EAA0D1FD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0081120" cy="1143000"/>
          </a:xfrm>
        </p:spPr>
        <p:txBody>
          <a:bodyPr/>
          <a:lstStyle/>
          <a:p>
            <a:r>
              <a:rPr lang="it-IT"/>
              <a:t>Validazione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28BE10-58B7-9E38-0C74-946AEF99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it-IT" sz="2100"/>
              <a:t>Arrivi al sistema con normali troncate nell’arco delle 24 compresi tra 466 e 521, valore coerente con i 480 arrivi del sistema reale.</a:t>
            </a:r>
            <a:endParaRPr lang="it-IT" sz="2100">
              <a:cs typeface="Arial"/>
            </a:endParaRPr>
          </a:p>
          <a:p>
            <a:pPr marL="456565" indent="-456565"/>
            <a:r>
              <a:rPr lang="it-IT" sz="2100"/>
              <a:t>Nello </a:t>
            </a:r>
            <a:r>
              <a:rPr lang="it-IT" sz="2100">
                <a:solidFill>
                  <a:srgbClr val="C00000"/>
                </a:solidFill>
              </a:rPr>
              <a:t>scarico </a:t>
            </a:r>
            <a:r>
              <a:rPr lang="it-IT" sz="2100"/>
              <a:t>confluiscono tutti i mezzi presenti nel sistema, una volta chiuse le porte continuano ad arrivare i mezzi dalle officine.</a:t>
            </a:r>
            <a:endParaRPr lang="it-IT" sz="2100">
              <a:cs typeface="Arial"/>
            </a:endParaRPr>
          </a:p>
          <a:p>
            <a:pPr marL="456565" indent="-456565"/>
            <a:r>
              <a:rPr lang="it-IT" sz="2100"/>
              <a:t>Nell’</a:t>
            </a:r>
            <a:r>
              <a:rPr lang="it-IT" sz="2100">
                <a:solidFill>
                  <a:srgbClr val="C00000"/>
                </a:solidFill>
              </a:rPr>
              <a:t>accettazione </a:t>
            </a:r>
            <a:r>
              <a:rPr lang="it-IT" sz="2100"/>
              <a:t>ci si aspetta una popolazione ridotta e costante grazie ai tempi di servizio ridotti e ai numerosi serventi.</a:t>
            </a:r>
            <a:endParaRPr lang="it-IT" sz="2100">
              <a:cs typeface="Arial"/>
            </a:endParaRPr>
          </a:p>
          <a:p>
            <a:pPr marL="456565" indent="-456565"/>
            <a:r>
              <a:rPr lang="it-IT" sz="2100"/>
              <a:t>Nelle </a:t>
            </a:r>
            <a:r>
              <a:rPr lang="it-IT" sz="2100">
                <a:solidFill>
                  <a:srgbClr val="C00000"/>
                </a:solidFill>
              </a:rPr>
              <a:t>officine</a:t>
            </a:r>
            <a:r>
              <a:rPr lang="it-IT" sz="2100"/>
              <a:t> più utilizzate (meccanica ed elettrauto) ci aspettiamo la maggior parte della popolazione del sistema (lunghi tempi di servizio).</a:t>
            </a:r>
            <a:endParaRPr lang="it-IT" sz="21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1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Analisi del collo di bottiglia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</p:spPr>
            <p:txBody>
              <a:bodyPr numCol="1">
                <a:normAutofit/>
              </a:bodyPr>
              <a:lstStyle/>
              <a:p>
                <a:r>
                  <a:rPr lang="it-IT" sz="2130"/>
                  <a:t>Servizio medio dei centri del sistema</a:t>
                </a:r>
                <a:r>
                  <a:rPr lang="it-IT" sz="2130" b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600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3600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5400 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1200 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/>
              </a:p>
              <a:p>
                <a:r>
                  <a:rPr lang="it-IT" sz="2130"/>
                  <a:t>Numero medio di visite ai centri del sistema: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0.06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0.09</m:t>
                    </m:r>
                  </m:oMath>
                </a14:m>
                <a:r>
                  <a:rPr lang="it-IT" sz="140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0.09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1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0.03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it-IT" sz="1400"/>
              </a:p>
              <a:p>
                <a:pPr marL="0" indent="0">
                  <a:buNone/>
                </a:pPr>
                <a:endParaRPr lang="it-IT" sz="2130"/>
              </a:p>
              <a:p>
                <a:pPr marL="0" indent="0">
                  <a:buNone/>
                </a:pPr>
                <a:endParaRPr lang="it-IT" sz="213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  <a:blipFill>
                <a:blip r:embed="rId2"/>
                <a:stretch>
                  <a:fillRect l="-1074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5" y="1070564"/>
            <a:ext cx="5184900" cy="48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Analisi del collo di bottiglia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</p:spPr>
            <p:txBody>
              <a:bodyPr numCol="1">
                <a:normAutofit/>
              </a:bodyPr>
              <a:lstStyle/>
              <a:p>
                <a:r>
                  <a:rPr lang="it-IT" sz="2130"/>
                  <a:t>Domanda media per i centri del sistema</a:t>
                </a:r>
                <a:r>
                  <a:rPr lang="it-IT" sz="2130" b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=180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324 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324 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=486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162 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162 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/>
              </a:p>
              <a:p>
                <a:r>
                  <a:rPr lang="it-IT" sz="2130"/>
                  <a:t>I valori calcolati sono coerenti con quelli ottenuti dalla simulazione:</a:t>
                </a:r>
              </a:p>
              <a:p>
                <a:pPr marL="0" indent="0">
                  <a:buNone/>
                </a:pPr>
                <a:endParaRPr lang="it-IT" sz="2130"/>
              </a:p>
              <a:p>
                <a:pPr marL="0" indent="0">
                  <a:buNone/>
                </a:pPr>
                <a:endParaRPr lang="it-IT" sz="2130"/>
              </a:p>
              <a:p>
                <a:r>
                  <a:rPr lang="it-IT" sz="2130"/>
                  <a:t>Da questi risultati si nota che è lo scarico il collo di bottiglia.</a:t>
                </a:r>
              </a:p>
              <a:p>
                <a:pPr marL="0" indent="0">
                  <a:buNone/>
                </a:pPr>
                <a:endParaRPr lang="it-IT" sz="213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  <a:blipFill>
                <a:blip r:embed="rId2"/>
                <a:stretch>
                  <a:fillRect l="-1074" t="-874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5" y="1070564"/>
            <a:ext cx="5184900" cy="48956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4BCE9D-616B-7670-8169-7F53A506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18" y="3265698"/>
            <a:ext cx="5843418" cy="5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A308F-33D5-8637-681E-25289D8D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D7844-996C-1ED2-6188-C1F94093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2" y="319"/>
            <a:ext cx="1008112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finito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CB58B-B5F1-E5A5-7672-51465AEE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52" y="1101608"/>
            <a:ext cx="10081120" cy="414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it-IT" sz="2100">
                <a:cs typeface="Arial"/>
              </a:rPr>
              <a:t>Uso della tecnica di </a:t>
            </a:r>
            <a:r>
              <a:rPr lang="it-IT" sz="2100" b="1">
                <a:solidFill>
                  <a:srgbClr val="C00000"/>
                </a:solidFill>
                <a:latin typeface="Arial"/>
                <a:cs typeface="Arial"/>
              </a:rPr>
              <a:t>Replicazione</a:t>
            </a:r>
            <a:r>
              <a:rPr lang="it-IT" sz="2100">
                <a:latin typeface="Arial"/>
                <a:cs typeface="Arial"/>
              </a:rPr>
              <a:t>, 96 repliche indipendenti.</a:t>
            </a:r>
            <a:endParaRPr lang="it-IT" sz="2100">
              <a:cs typeface="Arial" panose="020B0604020202020204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95030C2-77C7-3025-CF4E-C17504B6BDBC}"/>
              </a:ext>
            </a:extLst>
          </p:cNvPr>
          <p:cNvSpPr txBox="1">
            <a:spLocks/>
          </p:cNvSpPr>
          <p:nvPr/>
        </p:nvSpPr>
        <p:spPr>
          <a:xfrm>
            <a:off x="606733" y="1630304"/>
            <a:ext cx="10081120" cy="4149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it-IT" sz="2100" b="1">
                <a:solidFill>
                  <a:srgbClr val="C00000"/>
                </a:solidFill>
                <a:cs typeface="Arial"/>
              </a:rPr>
              <a:t>Intervallo di confidenza</a:t>
            </a:r>
            <a:r>
              <a:rPr lang="it-IT" sz="2100">
                <a:cs typeface="Arial"/>
              </a:rPr>
              <a:t> calcolato come</a:t>
            </a:r>
          </a:p>
        </p:txBody>
      </p:sp>
      <p:pic>
        <p:nvPicPr>
          <p:cNvPr id="8" name="Immagine 7" descr="Immagine che contiene diagramma, Carattere, linea, simbolo&#10;&#10;Descrizione generata automaticamente">
            <a:extLst>
              <a:ext uri="{FF2B5EF4-FFF2-40B4-BE49-F238E27FC236}">
                <a16:creationId xmlns:a16="http://schemas.microsoft.com/office/drawing/2014/main" id="{BC953268-537A-2E27-432E-8F1C2AA1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10" y="1479432"/>
            <a:ext cx="1669462" cy="757061"/>
          </a:xfrm>
          <a:prstGeom prst="rect">
            <a:avLst/>
          </a:prstGeom>
        </p:spPr>
      </p:pic>
      <p:pic>
        <p:nvPicPr>
          <p:cNvPr id="10" name="Immagine 9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D64AE30-B567-2F34-553A-44D12BDB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8" r="9013"/>
          <a:stretch/>
        </p:blipFill>
        <p:spPr>
          <a:xfrm>
            <a:off x="686741" y="2643481"/>
            <a:ext cx="5407599" cy="2474148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3D23B22-58FF-74F8-9C17-4593F5A9E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2" r="8333"/>
          <a:stretch/>
        </p:blipFill>
        <p:spPr>
          <a:xfrm>
            <a:off x="6161851" y="2643481"/>
            <a:ext cx="5456303" cy="24741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AD70D4-1049-430D-558B-D70B4F9DC49E}"/>
              </a:ext>
            </a:extLst>
          </p:cNvPr>
          <p:cNvSpPr txBox="1"/>
          <p:nvPr/>
        </p:nvSpPr>
        <p:spPr>
          <a:xfrm>
            <a:off x="3185711" y="5115022"/>
            <a:ext cx="684698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500" dirty="0">
                <a:cs typeface="Arial"/>
              </a:rPr>
              <a:t>Replicazioni indipendenti, </a:t>
            </a:r>
            <a:r>
              <a:rPr lang="it-IT" sz="1500" dirty="0" err="1">
                <a:cs typeface="Arial"/>
              </a:rPr>
              <a:t>run</a:t>
            </a:r>
            <a:r>
              <a:rPr lang="it-IT" sz="1500" dirty="0">
                <a:cs typeface="Arial"/>
              </a:rPr>
              <a:t> n° 1 dei centri "Scarico" e "Meccanica"</a:t>
            </a:r>
            <a:endParaRPr lang="it-IT" sz="15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64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B8519-8887-4AAD-2A71-679247D1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06EBD-4B89-E407-CC6F-61026220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2" y="319"/>
            <a:ext cx="1008112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finito</a:t>
            </a:r>
            <a:endParaRPr lang="it-IT"/>
          </a:p>
        </p:txBody>
      </p:sp>
      <p:pic>
        <p:nvPicPr>
          <p:cNvPr id="9" name="Immagine 8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F239D78-35BE-E3B4-9028-1C49CAE8E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669" r="8396" b="2676"/>
          <a:stretch/>
        </p:blipFill>
        <p:spPr>
          <a:xfrm>
            <a:off x="630296" y="967472"/>
            <a:ext cx="6055468" cy="264349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2CCE906-8E1D-2D98-E4A4-5B3D98F5E0EA}"/>
              </a:ext>
            </a:extLst>
          </p:cNvPr>
          <p:cNvSpPr txBox="1">
            <a:spLocks/>
          </p:cNvSpPr>
          <p:nvPr/>
        </p:nvSpPr>
        <p:spPr>
          <a:xfrm>
            <a:off x="1685143" y="4390576"/>
            <a:ext cx="3147861" cy="14121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100" i="1" err="1">
                <a:cs typeface="Arial"/>
              </a:rPr>
              <a:t>QoS</a:t>
            </a:r>
            <a:r>
              <a:rPr lang="it-IT" sz="2100" i="1">
                <a:latin typeface="Arial"/>
                <a:cs typeface="Arial"/>
              </a:rPr>
              <a:t> violati 536 volte, a causa dei veicoli di tipo 2 (mezzi grandi) nelle 96 replicazioni totali.</a:t>
            </a:r>
            <a:endParaRPr lang="it-IT" i="1"/>
          </a:p>
          <a:p>
            <a:pPr marL="456565" indent="-456565"/>
            <a:endParaRPr lang="it-IT" sz="2100">
              <a:cs typeface="Arial" panose="020B0604020202020204"/>
            </a:endParaRPr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3B9D7FF-A4ED-7245-1D2A-37B9567BF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4" r="9187"/>
          <a:stretch/>
        </p:blipFill>
        <p:spPr>
          <a:xfrm>
            <a:off x="6297976" y="3442772"/>
            <a:ext cx="5793042" cy="264404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0082E-6B5C-C427-73CC-BE672BC043DD}"/>
              </a:ext>
            </a:extLst>
          </p:cNvPr>
          <p:cNvSpPr txBox="1"/>
          <p:nvPr/>
        </p:nvSpPr>
        <p:spPr>
          <a:xfrm>
            <a:off x="8027200" y="3159200"/>
            <a:ext cx="255398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500" dirty="0" err="1">
                <a:cs typeface="Arial"/>
              </a:rPr>
              <a:t>Run</a:t>
            </a:r>
            <a:r>
              <a:rPr lang="it-IT" sz="1500" dirty="0">
                <a:cs typeface="Arial"/>
              </a:rPr>
              <a:t> n° 92 della simulazione</a:t>
            </a:r>
            <a:endParaRPr lang="it-IT" sz="1500">
              <a:uFillTx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48137-17E4-B123-8137-598A01185B31}"/>
              </a:ext>
            </a:extLst>
          </p:cNvPr>
          <p:cNvSpPr txBox="1"/>
          <p:nvPr/>
        </p:nvSpPr>
        <p:spPr>
          <a:xfrm>
            <a:off x="2600496" y="3578714"/>
            <a:ext cx="251625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500" dirty="0" err="1">
                <a:cs typeface="Arial"/>
              </a:rPr>
              <a:t>Run</a:t>
            </a:r>
            <a:r>
              <a:rPr lang="it-IT" sz="1500" dirty="0">
                <a:cs typeface="Arial"/>
              </a:rPr>
              <a:t> n° 1 della simulazione</a:t>
            </a:r>
            <a:endParaRPr lang="it-IT" sz="15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65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CD97-A7E1-8106-5489-6C61EE68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BDB8-20AF-F16B-C473-7C7C5B2F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156749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infinito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2F5379C-5FBF-0A6B-D35E-AD68BF3F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67" y="951089"/>
            <a:ext cx="10081120" cy="763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6565" indent="-456565"/>
            <a:r>
              <a:rPr lang="it-IT" sz="2100">
                <a:cs typeface="Arial"/>
              </a:rPr>
              <a:t>Utilizzo della tecnica </a:t>
            </a:r>
            <a:r>
              <a:rPr lang="it-IT" sz="2100">
                <a:solidFill>
                  <a:srgbClr val="C00000"/>
                </a:solidFill>
                <a:cs typeface="Arial"/>
              </a:rPr>
              <a:t>"</a:t>
            </a:r>
            <a:r>
              <a:rPr lang="it-IT" sz="2100" b="1">
                <a:solidFill>
                  <a:srgbClr val="C00000"/>
                </a:solidFill>
                <a:cs typeface="Arial"/>
              </a:rPr>
              <a:t>Batch Means</a:t>
            </a:r>
            <a:r>
              <a:rPr lang="it-IT" sz="2100">
                <a:solidFill>
                  <a:srgbClr val="C00000"/>
                </a:solidFill>
                <a:cs typeface="Arial"/>
              </a:rPr>
              <a:t>"</a:t>
            </a:r>
            <a:r>
              <a:rPr lang="it-IT" sz="2100">
                <a:cs typeface="Arial"/>
              </a:rPr>
              <a:t>, con </a:t>
            </a:r>
            <a:r>
              <a:rPr lang="it-IT" sz="2100" i="1">
                <a:cs typeface="Arial"/>
              </a:rPr>
              <a:t>B = 1080</a:t>
            </a:r>
            <a:r>
              <a:rPr lang="it-IT" sz="2100">
                <a:cs typeface="Arial"/>
              </a:rPr>
              <a:t>, </a:t>
            </a:r>
            <a:r>
              <a:rPr lang="it-IT" sz="2100" i="1">
                <a:cs typeface="Arial"/>
              </a:rPr>
              <a:t>K = 96</a:t>
            </a:r>
          </a:p>
          <a:p>
            <a:pPr marL="456565" indent="-456565"/>
            <a:r>
              <a:rPr lang="it-IT" sz="2100">
                <a:cs typeface="Arial"/>
              </a:rPr>
              <a:t>Riduce l'influenza dello stato iniziale.</a:t>
            </a:r>
            <a:endParaRPr lang="it-IT" sz="2100" i="1">
              <a:cs typeface="Arial"/>
            </a:endParaRPr>
          </a:p>
        </p:txBody>
      </p:sp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75CAD69E-DB9E-925B-77B4-225316F5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" r="9259"/>
          <a:stretch/>
        </p:blipFill>
        <p:spPr>
          <a:xfrm>
            <a:off x="7076720" y="1686278"/>
            <a:ext cx="5014147" cy="2286001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538FBB-2400-44DE-919E-EFFCB09C5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9" r="8256"/>
          <a:stretch/>
        </p:blipFill>
        <p:spPr>
          <a:xfrm>
            <a:off x="672630" y="1679221"/>
            <a:ext cx="5094118" cy="2286000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61CA223-20F2-D5D8-AE32-858918E4E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412" r="8642" b="-412"/>
          <a:stretch/>
        </p:blipFill>
        <p:spPr>
          <a:xfrm>
            <a:off x="3913482" y="3819408"/>
            <a:ext cx="5061192" cy="228600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507EEF-B41B-F569-545A-2A0DD0E49CBB}"/>
              </a:ext>
            </a:extLst>
          </p:cNvPr>
          <p:cNvSpPr txBox="1"/>
          <p:nvPr/>
        </p:nvSpPr>
        <p:spPr>
          <a:xfrm>
            <a:off x="1335852" y="3914250"/>
            <a:ext cx="24327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1.004 ± 0.022</a:t>
            </a:r>
            <a:endParaRPr lang="it-IT" sz="1400">
              <a:uFillTx/>
              <a:cs typeface="Arial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D83A0E-6E25-D21F-773D-71F98152364C}"/>
              </a:ext>
            </a:extLst>
          </p:cNvPr>
          <p:cNvSpPr txBox="1"/>
          <p:nvPr/>
        </p:nvSpPr>
        <p:spPr>
          <a:xfrm>
            <a:off x="9943629" y="3914250"/>
            <a:ext cx="2141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12.657 ± 2.006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6F313C-6D95-FDFE-5495-6D97E8A7F139}"/>
              </a:ext>
            </a:extLst>
          </p:cNvPr>
          <p:cNvSpPr txBox="1"/>
          <p:nvPr/>
        </p:nvSpPr>
        <p:spPr>
          <a:xfrm>
            <a:off x="9012295" y="4792565"/>
            <a:ext cx="21693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6.728 ± 0.553</a:t>
            </a:r>
            <a:endParaRPr lang="it-IT" sz="140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75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01C3-EDC9-2626-4751-7B739E54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75" y="319"/>
            <a:ext cx="11558082" cy="1397000"/>
          </a:xfrm>
        </p:spPr>
        <p:txBody>
          <a:bodyPr>
            <a:normAutofit fontScale="90000"/>
          </a:bodyPr>
          <a:lstStyle/>
          <a:p>
            <a:r>
              <a:rPr lang="it-IT" sz="5850">
                <a:cs typeface="Arial"/>
              </a:rPr>
              <a:t>Simulazione ad orizzonte infinito</a:t>
            </a:r>
            <a:endParaRPr lang="it-IT"/>
          </a:p>
        </p:txBody>
      </p:sp>
      <p:pic>
        <p:nvPicPr>
          <p:cNvPr id="4" name="Segnaposto contenuto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770A617-C617-B6D9-6779-BE41E73D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116" y="1227566"/>
            <a:ext cx="6096000" cy="557206"/>
          </a:xfrm>
        </p:spPr>
      </p:pic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F95CA40-449F-4B1D-BAA0-5871E6C72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6" r="8584"/>
          <a:stretch/>
        </p:blipFill>
        <p:spPr>
          <a:xfrm>
            <a:off x="2047302" y="2249278"/>
            <a:ext cx="8482993" cy="385590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763DE7-E6AB-9F10-0F9E-4C06F09979F3}"/>
              </a:ext>
            </a:extLst>
          </p:cNvPr>
          <p:cNvSpPr txBox="1"/>
          <p:nvPr/>
        </p:nvSpPr>
        <p:spPr>
          <a:xfrm>
            <a:off x="2717494" y="1983001"/>
            <a:ext cx="7351921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300" i="1" dirty="0">
                <a:cs typeface="Arial"/>
              </a:rPr>
              <a:t>In media, nel sistema, troveremo 16 veicoli di piccole dimensioni e 12 veicoli di grandi dimensioni.</a:t>
            </a:r>
            <a:endParaRPr lang="it-IT" sz="1300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046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F5496-67F6-A711-259B-9887D35C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6C5C4-955E-A8FC-A8A5-069333CA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75" y="319"/>
            <a:ext cx="11558082" cy="1397000"/>
          </a:xfrm>
        </p:spPr>
        <p:txBody>
          <a:bodyPr>
            <a:normAutofit/>
          </a:bodyPr>
          <a:lstStyle/>
          <a:p>
            <a:r>
              <a:rPr lang="it-IT" sz="5850">
                <a:cs typeface="Arial"/>
              </a:rPr>
              <a:t>Modello migliorativo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2ACA7A-A287-3037-8E35-34492842C86A}"/>
              </a:ext>
            </a:extLst>
          </p:cNvPr>
          <p:cNvSpPr txBox="1"/>
          <p:nvPr/>
        </p:nvSpPr>
        <p:spPr>
          <a:xfrm>
            <a:off x="825218" y="1581434"/>
            <a:ext cx="115579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La </a:t>
            </a:r>
            <a:r>
              <a:rPr lang="en-US" err="1"/>
              <a:t>politica</a:t>
            </a:r>
            <a:r>
              <a:rPr lang="en-US"/>
              <a:t> FIFO </a:t>
            </a:r>
            <a:r>
              <a:rPr lang="en-US" i="1" err="1"/>
              <a:t>favorisce</a:t>
            </a:r>
            <a:r>
              <a:rPr lang="en-US" i="1"/>
              <a:t> </a:t>
            </a:r>
            <a:r>
              <a:rPr lang="en-US" i="1" err="1"/>
              <a:t>i</a:t>
            </a:r>
            <a:r>
              <a:rPr lang="en-US" i="1"/>
              <a:t> </a:t>
            </a:r>
            <a:r>
              <a:rPr lang="en-US" i="1" err="1"/>
              <a:t>veicoli</a:t>
            </a:r>
            <a:r>
              <a:rPr lang="en-US" i="1"/>
              <a:t> di </a:t>
            </a:r>
            <a:r>
              <a:rPr lang="en-US" i="1" err="1"/>
              <a:t>piccole</a:t>
            </a:r>
            <a:r>
              <a:rPr lang="en-US" i="1"/>
              <a:t> </a:t>
            </a:r>
            <a:r>
              <a:rPr lang="en-US" i="1" err="1"/>
              <a:t>dimensioni</a:t>
            </a:r>
            <a:r>
              <a:rPr lang="en-US"/>
              <a:t>. </a:t>
            </a:r>
            <a:endParaRPr lang="it-IT"/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Arial"/>
              </a:rPr>
              <a:t>Servizio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sottodimensionato</a:t>
            </a:r>
            <a:r>
              <a:rPr lang="en-US">
                <a:cs typeface="Arial"/>
              </a:rPr>
              <a:t>, per le </a:t>
            </a:r>
            <a:r>
              <a:rPr lang="en-US" err="1">
                <a:cs typeface="Arial"/>
              </a:rPr>
              <a:t>aree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che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necessitano</a:t>
            </a:r>
            <a:r>
              <a:rPr lang="en-US">
                <a:cs typeface="Arial"/>
              </a:rPr>
              <a:t> di </a:t>
            </a:r>
            <a:r>
              <a:rPr lang="en-US" err="1">
                <a:cs typeface="Arial"/>
              </a:rPr>
              <a:t>veicoli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grandi</a:t>
            </a:r>
            <a:r>
              <a:rPr lang="en-US">
                <a:cs typeface="Arial"/>
              </a:rPr>
              <a:t>.</a:t>
            </a:r>
          </a:p>
          <a:p>
            <a:endParaRPr lang="en-US"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D497E5-8B32-A2EA-034C-10172DB75737}"/>
              </a:ext>
            </a:extLst>
          </p:cNvPr>
          <p:cNvSpPr txBox="1"/>
          <p:nvPr/>
        </p:nvSpPr>
        <p:spPr>
          <a:xfrm>
            <a:off x="823336" y="2710558"/>
            <a:ext cx="8688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Font typeface="Arial"/>
              <a:buChar char="•"/>
            </a:pPr>
            <a:r>
              <a:rPr lang="en-US" b="1" err="1">
                <a:solidFill>
                  <a:srgbClr val="C00000"/>
                </a:solidFill>
                <a:latin typeface="Arial"/>
              </a:rPr>
              <a:t>Proposta</a:t>
            </a:r>
            <a:r>
              <a:rPr lang="en-US">
                <a:solidFill>
                  <a:srgbClr val="C00000"/>
                </a:solidFill>
                <a:latin typeface="Arial"/>
              </a:rPr>
              <a:t>:</a:t>
            </a:r>
            <a:r>
              <a:rPr lang="en-US">
                <a:latin typeface="Arial"/>
              </a:rPr>
              <a:t> </a:t>
            </a:r>
            <a:r>
              <a:rPr lang="en-US" err="1">
                <a:latin typeface="Arial"/>
              </a:rPr>
              <a:t>Rinnovare</a:t>
            </a:r>
            <a:r>
              <a:rPr lang="en-US">
                <a:latin typeface="Arial"/>
              </a:rPr>
              <a:t> la </a:t>
            </a:r>
            <a:r>
              <a:rPr lang="en-US" err="1">
                <a:latin typeface="Arial"/>
              </a:rPr>
              <a:t>gestione</a:t>
            </a:r>
            <a:r>
              <a:rPr lang="en-US">
                <a:latin typeface="Arial"/>
              </a:rPr>
              <a:t> </a:t>
            </a:r>
            <a:r>
              <a:rPr lang="en-US" err="1">
                <a:latin typeface="Arial"/>
              </a:rPr>
              <a:t>dei</a:t>
            </a:r>
            <a:r>
              <a:rPr lang="en-US">
                <a:latin typeface="Arial"/>
              </a:rPr>
              <a:t> </a:t>
            </a:r>
            <a:r>
              <a:rPr lang="en-US" err="1">
                <a:latin typeface="Arial"/>
              </a:rPr>
              <a:t>mezzi</a:t>
            </a:r>
            <a:r>
              <a:rPr lang="en-US">
                <a:latin typeface="Arial"/>
              </a:rPr>
              <a:t> in </a:t>
            </a:r>
            <a:r>
              <a:rPr lang="en-US" err="1">
                <a:latin typeface="Arial"/>
              </a:rPr>
              <a:t>attesa</a:t>
            </a:r>
            <a:r>
              <a:rPr lang="en-US">
                <a:latin typeface="Arial"/>
              </a:rPr>
              <a:t> di un </a:t>
            </a:r>
            <a:r>
              <a:rPr lang="en-US" err="1">
                <a:latin typeface="Arial"/>
              </a:rPr>
              <a:t>servizio</a:t>
            </a:r>
            <a:r>
              <a:rPr lang="en-US">
                <a:latin typeface="Arial"/>
              </a:rPr>
              <a:t>.</a:t>
            </a:r>
            <a:endParaRPr lang="en-US" sz="1800">
              <a:uFillTx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5F85B0-D936-85CF-44AD-8E461BC5670E}"/>
              </a:ext>
            </a:extLst>
          </p:cNvPr>
          <p:cNvSpPr txBox="1"/>
          <p:nvPr/>
        </p:nvSpPr>
        <p:spPr>
          <a:xfrm>
            <a:off x="823335" y="3319949"/>
            <a:ext cx="63086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cs typeface="Arial"/>
              </a:rPr>
              <a:t>Come</a:t>
            </a:r>
            <a:r>
              <a:rPr lang="it-IT">
                <a:solidFill>
                  <a:srgbClr val="C00000"/>
                </a:solidFill>
                <a:cs typeface="Arial"/>
              </a:rPr>
              <a:t>:</a:t>
            </a:r>
            <a:r>
              <a:rPr lang="it-IT">
                <a:cs typeface="Arial"/>
              </a:rPr>
              <a:t> Introducendo un controller generale che aggiorni la priorità </a:t>
            </a:r>
            <a:r>
              <a:rPr lang="it-IT" i="1">
                <a:cs typeface="Arial"/>
              </a:rPr>
              <a:t>dinamicamente</a:t>
            </a:r>
            <a:r>
              <a:rPr lang="it-IT">
                <a:cs typeface="Arial"/>
              </a:rPr>
              <a:t>, in base ai </a:t>
            </a:r>
            <a:r>
              <a:rPr lang="it-IT" err="1">
                <a:cs typeface="Arial"/>
              </a:rPr>
              <a:t>QoS</a:t>
            </a:r>
            <a:r>
              <a:rPr lang="it-IT">
                <a:cs typeface="Arial"/>
              </a:rPr>
              <a:t>.</a:t>
            </a:r>
            <a:endParaRPr lang="it-IT" sz="1800">
              <a:uFillTx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A9DC16-0CF8-B728-7B42-15813C6183C1}"/>
              </a:ext>
            </a:extLst>
          </p:cNvPr>
          <p:cNvSpPr txBox="1"/>
          <p:nvPr/>
        </p:nvSpPr>
        <p:spPr>
          <a:xfrm>
            <a:off x="823335" y="4098672"/>
            <a:ext cx="59229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cs typeface="Arial" panose="020B0604020202020204"/>
              </a:rPr>
              <a:t>Perché</a:t>
            </a:r>
            <a:r>
              <a:rPr lang="it-IT">
                <a:solidFill>
                  <a:srgbClr val="C00000"/>
                </a:solidFill>
                <a:cs typeface="Arial" panose="020B0604020202020204"/>
              </a:rPr>
              <a:t>:</a:t>
            </a:r>
            <a:r>
              <a:rPr lang="it-IT">
                <a:cs typeface="Arial" panose="020B0604020202020204"/>
              </a:rPr>
              <a:t>  Necessità di un approccio che non vada a </a:t>
            </a:r>
            <a:br>
              <a:rPr lang="it-IT">
                <a:cs typeface="Arial" panose="020B0604020202020204"/>
              </a:rPr>
            </a:br>
            <a:r>
              <a:rPr lang="it-IT" i="1">
                <a:cs typeface="Arial" panose="020B0604020202020204"/>
              </a:rPr>
              <a:t>snaturare</a:t>
            </a:r>
            <a:r>
              <a:rPr lang="it-IT">
                <a:cs typeface="Arial" panose="020B0604020202020204"/>
              </a:rPr>
              <a:t> il polo impiantistico. Introduzione di veicoli e strumentazione non sono proposte reali.</a:t>
            </a:r>
            <a:endParaRPr lang="it-IT" sz="1800">
              <a:uFillTx/>
              <a:cs typeface="Arial" panose="020B0604020202020204"/>
            </a:endParaRPr>
          </a:p>
        </p:txBody>
      </p:sp>
      <p:pic>
        <p:nvPicPr>
          <p:cNvPr id="14" name="Immagine 13" descr="Immagine che contiene ruota, pneumatico, veicolo, Ricambio auto&#10;&#10;Descrizione generata automaticamente">
            <a:extLst>
              <a:ext uri="{FF2B5EF4-FFF2-40B4-BE49-F238E27FC236}">
                <a16:creationId xmlns:a16="http://schemas.microsoft.com/office/drawing/2014/main" id="{E451FA30-BA81-006C-0415-6AB6C2216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2" t="11602" r="-3125" b="1105"/>
          <a:stretch/>
        </p:blipFill>
        <p:spPr>
          <a:xfrm flipH="1">
            <a:off x="8255643" y="3027304"/>
            <a:ext cx="1675664" cy="1152188"/>
          </a:xfrm>
          <a:prstGeom prst="rect">
            <a:avLst/>
          </a:prstGeom>
        </p:spPr>
      </p:pic>
      <p:pic>
        <p:nvPicPr>
          <p:cNvPr id="16" name="Immagine 15" descr="Immagine che contiene ruota, Veicolo terrestre, veicolo, pneumatico">
            <a:extLst>
              <a:ext uri="{FF2B5EF4-FFF2-40B4-BE49-F238E27FC236}">
                <a16:creationId xmlns:a16="http://schemas.microsoft.com/office/drawing/2014/main" id="{A3AC0C99-289E-F533-F125-00AE35FA3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4" b="22266"/>
          <a:stretch/>
        </p:blipFill>
        <p:spPr>
          <a:xfrm flipH="1">
            <a:off x="8144749" y="4695022"/>
            <a:ext cx="2059354" cy="1030991"/>
          </a:xfrm>
          <a:prstGeom prst="rect">
            <a:avLst/>
          </a:prstGeom>
        </p:spPr>
      </p:pic>
      <p:pic>
        <p:nvPicPr>
          <p:cNvPr id="17" name="Immagine 16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6C885FD4-ADC4-9F20-F4AA-3288CC756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655" y="3847571"/>
            <a:ext cx="952618" cy="84678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A71E5D9-2942-E8F7-37E6-F1EFC0CD6705}"/>
              </a:ext>
            </a:extLst>
          </p:cNvPr>
          <p:cNvSpPr txBox="1"/>
          <p:nvPr/>
        </p:nvSpPr>
        <p:spPr>
          <a:xfrm>
            <a:off x="8306739" y="2736612"/>
            <a:ext cx="1651941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300">
                <a:cs typeface="Arial"/>
              </a:rPr>
              <a:t>Veicolo di tipo 1</a:t>
            </a:r>
            <a:endParaRPr lang="it-IT" sz="1300">
              <a:uFillTx/>
              <a:cs typeface="Arial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918BF26-8D80-50E0-79B7-EF86A8E51E2E}"/>
              </a:ext>
            </a:extLst>
          </p:cNvPr>
          <p:cNvSpPr txBox="1"/>
          <p:nvPr/>
        </p:nvSpPr>
        <p:spPr>
          <a:xfrm>
            <a:off x="8381999" y="4373500"/>
            <a:ext cx="14732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300">
                <a:cs typeface="Arial"/>
              </a:rPr>
              <a:t>Veicolo di tipo 2</a:t>
            </a:r>
            <a:endParaRPr lang="it-IT" sz="1300">
              <a:uFillTx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700AFE-92C0-6A78-D206-D106B867FD01}"/>
              </a:ext>
            </a:extLst>
          </p:cNvPr>
          <p:cNvSpPr txBox="1"/>
          <p:nvPr/>
        </p:nvSpPr>
        <p:spPr>
          <a:xfrm>
            <a:off x="823335" y="5154394"/>
            <a:ext cx="5922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cs typeface="Arial" panose="020B0604020202020204"/>
              </a:rPr>
              <a:t>Obiettivo</a:t>
            </a:r>
            <a:r>
              <a:rPr lang="it-IT">
                <a:solidFill>
                  <a:srgbClr val="C00000"/>
                </a:solidFill>
                <a:cs typeface="Arial" panose="020B0604020202020204"/>
              </a:rPr>
              <a:t>:</a:t>
            </a:r>
            <a:r>
              <a:rPr lang="it-IT">
                <a:cs typeface="Arial" panose="020B0604020202020204"/>
              </a:rPr>
              <a:t> rispettare i </a:t>
            </a:r>
            <a:r>
              <a:rPr lang="it-IT" err="1">
                <a:cs typeface="Arial" panose="020B0604020202020204"/>
              </a:rPr>
              <a:t>QoS</a:t>
            </a:r>
            <a:r>
              <a:rPr lang="it-IT">
                <a:cs typeface="Arial" panose="020B0604020202020204"/>
              </a:rPr>
              <a:t> illustrati precedentemente.</a:t>
            </a:r>
            <a:endParaRPr lang="it-IT" sz="1800">
              <a:uFillTx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5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8" grpId="0"/>
      <p:bldP spid="2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Modello concettuale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673EF8D-533E-3608-5432-095E9438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037" y="2284401"/>
            <a:ext cx="5673968" cy="2527898"/>
          </a:xfrm>
        </p:spPr>
        <p:txBody>
          <a:bodyPr>
            <a:normAutofit/>
          </a:bodyPr>
          <a:lstStyle/>
          <a:p>
            <a:r>
              <a:rPr lang="it-IT" sz="2130"/>
              <a:t>Utenti mezzi (182: 103 piccoli, 79 grandi).</a:t>
            </a:r>
          </a:p>
          <a:p>
            <a:r>
              <a:rPr lang="it-IT" sz="2130"/>
              <a:t>Eventi:</a:t>
            </a:r>
          </a:p>
          <a:p>
            <a:pPr lvl="1"/>
            <a:r>
              <a:rPr lang="it-IT" sz="1596"/>
              <a:t>Arrivo di un mezzo in uno specifico centro.</a:t>
            </a:r>
          </a:p>
          <a:p>
            <a:pPr lvl="1"/>
            <a:r>
              <a:rPr lang="it-IT" sz="1596"/>
              <a:t>Uscita di un mezzo da uno specifico centro.</a:t>
            </a:r>
          </a:p>
          <a:p>
            <a:r>
              <a:rPr lang="it-IT" sz="2130"/>
              <a:t>Gestione code: priorità </a:t>
            </a:r>
            <a:r>
              <a:rPr lang="it-IT" sz="2130" b="1">
                <a:solidFill>
                  <a:srgbClr val="C00000"/>
                </a:solidFill>
              </a:rPr>
              <a:t>dinamica</a:t>
            </a:r>
            <a:r>
              <a:rPr lang="it-IT" sz="2130"/>
              <a:t> ed </a:t>
            </a:r>
            <a:r>
              <a:rPr lang="it-IT" sz="2130" b="1">
                <a:solidFill>
                  <a:srgbClr val="C00000"/>
                </a:solidFill>
              </a:rPr>
              <a:t>adattativa</a:t>
            </a:r>
            <a:r>
              <a:rPr lang="it-IT" sz="2130"/>
              <a:t> a seconda dello stato del sistema.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90CBE4-D08B-16B7-38F6-77DBCA71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0" y="1118701"/>
            <a:ext cx="5384720" cy="49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ruota, Veicolo terrestre, veicolo, pneumatico&#10;&#10;Descrizione generata automaticamente">
            <a:extLst>
              <a:ext uri="{FF2B5EF4-FFF2-40B4-BE49-F238E27FC236}">
                <a16:creationId xmlns:a16="http://schemas.microsoft.com/office/drawing/2014/main" id="{9533DB2E-AEFA-EED7-027B-3712862C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3060" y="1989102"/>
            <a:ext cx="1028063" cy="834707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BB6457E-048E-98AE-1824-4C068A863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351137"/>
              </p:ext>
            </p:extLst>
          </p:nvPr>
        </p:nvGraphicFramePr>
        <p:xfrm>
          <a:off x="8454712" y="1221221"/>
          <a:ext cx="1625844" cy="246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38" name="CasellaDiTesto 9037">
            <a:extLst>
              <a:ext uri="{FF2B5EF4-FFF2-40B4-BE49-F238E27FC236}">
                <a16:creationId xmlns:a16="http://schemas.microsoft.com/office/drawing/2014/main" id="{07AAE09D-99D5-A0D5-9B65-AAB263D5E246}"/>
              </a:ext>
            </a:extLst>
          </p:cNvPr>
          <p:cNvSpPr txBox="1"/>
          <p:nvPr/>
        </p:nvSpPr>
        <p:spPr>
          <a:xfrm>
            <a:off x="602256" y="-530"/>
            <a:ext cx="11593416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5850" b="1">
                <a:solidFill>
                  <a:srgbClr val="C00000"/>
                </a:solidFill>
              </a:rPr>
              <a:t>Agenda</a:t>
            </a:r>
            <a:endParaRPr lang="it-IT"/>
          </a:p>
        </p:txBody>
      </p:sp>
      <p:graphicFrame>
        <p:nvGraphicFramePr>
          <p:cNvPr id="10959" name="Diagramma 10958">
            <a:extLst>
              <a:ext uri="{FF2B5EF4-FFF2-40B4-BE49-F238E27FC236}">
                <a16:creationId xmlns:a16="http://schemas.microsoft.com/office/drawing/2014/main" id="{D809875B-A300-47FD-7E05-AE4816956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921021"/>
              </p:ext>
            </p:extLst>
          </p:nvPr>
        </p:nvGraphicFramePr>
        <p:xfrm>
          <a:off x="1664159" y="1167237"/>
          <a:ext cx="1395471" cy="26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114" name="Diagramma 12113">
            <a:extLst>
              <a:ext uri="{FF2B5EF4-FFF2-40B4-BE49-F238E27FC236}">
                <a16:creationId xmlns:a16="http://schemas.microsoft.com/office/drawing/2014/main" id="{65037F32-E461-2A46-338E-2BC738753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577472"/>
              </p:ext>
            </p:extLst>
          </p:nvPr>
        </p:nvGraphicFramePr>
        <p:xfrm>
          <a:off x="4101456" y="1349750"/>
          <a:ext cx="3266376" cy="226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968" name="Diagramma 18967">
            <a:extLst>
              <a:ext uri="{FF2B5EF4-FFF2-40B4-BE49-F238E27FC236}">
                <a16:creationId xmlns:a16="http://schemas.microsoft.com/office/drawing/2014/main" id="{A67183A7-8842-AC5D-29B4-3856EEA56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36858"/>
              </p:ext>
            </p:extLst>
          </p:nvPr>
        </p:nvGraphicFramePr>
        <p:xfrm>
          <a:off x="10152654" y="1218647"/>
          <a:ext cx="1983036" cy="247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9033" name="Immagine 9032" descr="Immagine che contiene trasporto, ruota, veicolo, pneumatico&#10;&#10;Descrizione generata automaticamente">
            <a:extLst>
              <a:ext uri="{FF2B5EF4-FFF2-40B4-BE49-F238E27FC236}">
                <a16:creationId xmlns:a16="http://schemas.microsoft.com/office/drawing/2014/main" id="{EAC6327C-4972-2CF1-37CA-78AC0D67900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7597" y="3619653"/>
            <a:ext cx="2007288" cy="1701127"/>
          </a:xfrm>
          <a:prstGeom prst="rect">
            <a:avLst/>
          </a:prstGeom>
        </p:spPr>
      </p:pic>
      <p:graphicFrame>
        <p:nvGraphicFramePr>
          <p:cNvPr id="9080" name="Diagramma 9079">
            <a:extLst>
              <a:ext uri="{FF2B5EF4-FFF2-40B4-BE49-F238E27FC236}">
                <a16:creationId xmlns:a16="http://schemas.microsoft.com/office/drawing/2014/main" id="{317B28EA-53FA-0B8C-F456-8316D919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70147"/>
              </p:ext>
            </p:extLst>
          </p:nvPr>
        </p:nvGraphicFramePr>
        <p:xfrm>
          <a:off x="2567296" y="3584950"/>
          <a:ext cx="4668456" cy="235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pic>
        <p:nvPicPr>
          <p:cNvPr id="22903" name="Immagine 22902">
            <a:extLst>
              <a:ext uri="{FF2B5EF4-FFF2-40B4-BE49-F238E27FC236}">
                <a16:creationId xmlns:a16="http://schemas.microsoft.com/office/drawing/2014/main" id="{E98050DB-1AA0-2629-604E-41A94251711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070916" y="3905074"/>
            <a:ext cx="306094" cy="1023409"/>
          </a:xfrm>
          <a:prstGeom prst="rect">
            <a:avLst/>
          </a:prstGeom>
        </p:spPr>
      </p:pic>
      <p:sp>
        <p:nvSpPr>
          <p:cNvPr id="22904" name="CasellaDiTesto 22903">
            <a:extLst>
              <a:ext uri="{FF2B5EF4-FFF2-40B4-BE49-F238E27FC236}">
                <a16:creationId xmlns:a16="http://schemas.microsoft.com/office/drawing/2014/main" id="{4DF27EC4-166F-5810-576C-EE8C42EF2BB9}"/>
              </a:ext>
            </a:extLst>
          </p:cNvPr>
          <p:cNvSpPr txBox="1"/>
          <p:nvPr/>
        </p:nvSpPr>
        <p:spPr>
          <a:xfrm>
            <a:off x="9352845" y="3841704"/>
            <a:ext cx="1793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Arial"/>
                <a:cs typeface="Arial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2287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-0.01968 L 0.19896 -0.019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02 -0.01968 L 0.55404 -0.019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0.00648 L 0.54727 0.014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0959" grpId="0">
        <p:bldAsOne/>
      </p:bldGraphic>
      <p:bldGraphic spid="12114" grpId="0">
        <p:bldAsOne/>
      </p:bldGraphic>
      <p:bldGraphic spid="18968" grpId="0">
        <p:bldAsOne/>
      </p:bldGraphic>
      <p:bldGraphic spid="9080" grpId="0">
        <p:bldAsOne/>
      </p:bldGraphic>
      <p:bldP spid="229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770728B-D19A-FAA6-3A5C-35A57CF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129" y="4273653"/>
            <a:ext cx="5867268" cy="16909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Modello delle specifiche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71792"/>
                <a:ext cx="5673968" cy="31168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700" b="0"/>
                  <a:t>Equazioni di traffico: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it-IT" sz="1400" b="0"/>
              </a:p>
              <a:p>
                <a:pPr marL="0" indent="0">
                  <a:buNone/>
                </a:pPr>
                <a:r>
                  <a:rPr lang="it-IT" sz="2130"/>
                  <a:t>Matrice di </a:t>
                </a:r>
                <a:r>
                  <a:rPr lang="it-IT" sz="2130" err="1"/>
                  <a:t>routing</a:t>
                </a:r>
                <a:r>
                  <a:rPr lang="it-IT" sz="2130"/>
                  <a:t>: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71792"/>
                <a:ext cx="5673968" cy="3116899"/>
              </a:xfrm>
              <a:blipFill>
                <a:blip r:embed="rId3"/>
                <a:stretch>
                  <a:fillRect l="-2041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26" y="1134684"/>
            <a:ext cx="5185798" cy="47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29B590C-7CC7-C0A8-92FF-99178944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Modello computazionale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56B632-9137-E4D4-5EA6-B49CFDBD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Invariato rispetto al precedente a parte per la gestione della </a:t>
            </a:r>
            <a:r>
              <a:rPr lang="it-IT">
                <a:solidFill>
                  <a:srgbClr val="C00000"/>
                </a:solidFill>
              </a:rPr>
              <a:t>priorità</a:t>
            </a:r>
            <a:r>
              <a:rPr lang="it-IT"/>
              <a:t> nelle code.</a:t>
            </a:r>
          </a:p>
          <a:p>
            <a:r>
              <a:rPr lang="it-IT"/>
              <a:t>Viene introdotto un contatore dei mezzi del sistema per ciascun tipo di veicoli.</a:t>
            </a:r>
          </a:p>
          <a:p>
            <a:r>
              <a:rPr lang="it-IT"/>
              <a:t>La classe </a:t>
            </a:r>
            <a:r>
              <a:rPr lang="it-IT" i="1" err="1">
                <a:solidFill>
                  <a:srgbClr val="C00000"/>
                </a:solidFill>
              </a:rPr>
              <a:t>EventHandler</a:t>
            </a:r>
            <a:r>
              <a:rPr lang="it-IT"/>
              <a:t> viene utilizzata come controller centrale per gestire la priorità delle code.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6799B7-D85D-8E85-20A6-FC570293659B}"/>
              </a:ext>
            </a:extLst>
          </p:cNvPr>
          <p:cNvSpPr txBox="1"/>
          <p:nvPr/>
        </p:nvSpPr>
        <p:spPr>
          <a:xfrm>
            <a:off x="976278" y="5180154"/>
            <a:ext cx="3169920" cy="51954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sz="1400">
                <a:uFillTx/>
              </a:rPr>
              <a:t>Metodo per ottenere prossimo </a:t>
            </a:r>
          </a:p>
          <a:p>
            <a:pPr algn="ctr"/>
            <a:r>
              <a:rPr lang="it-IT" sz="1400">
                <a:uFillTx/>
              </a:rPr>
              <a:t>evento da gestire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1D930E-1E4D-8D56-F16D-24CD6868622B}"/>
              </a:ext>
            </a:extLst>
          </p:cNvPr>
          <p:cNvSpPr txBox="1"/>
          <p:nvPr/>
        </p:nvSpPr>
        <p:spPr>
          <a:xfrm>
            <a:off x="6504158" y="5606619"/>
            <a:ext cx="4305300" cy="51954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sz="1400">
                <a:uFillTx/>
              </a:rPr>
              <a:t>Metodo per modificare priorità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F7ADAA-186E-FBC0-17FA-E5A3D246AA4E}"/>
              </a:ext>
            </a:extLst>
          </p:cNvPr>
          <p:cNvSpPr txBox="1"/>
          <p:nvPr/>
        </p:nvSpPr>
        <p:spPr>
          <a:xfrm>
            <a:off x="973156" y="3749184"/>
            <a:ext cx="357864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public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int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 err="1">
                <a:solidFill>
                  <a:srgbClr val="00627A"/>
                </a:solidFill>
                <a:ea typeface="+mn-lt"/>
                <a:cs typeface="+mn-lt"/>
              </a:rPr>
              <a:t>getNextEventFromQueue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ea typeface="+mn-lt"/>
                <a:cs typeface="+mn-lt"/>
              </a:rPr>
              <a:t>List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&lt;</a:t>
            </a:r>
            <a:r>
              <a:rPr lang="it-IT" sz="900" err="1">
                <a:ea typeface="+mn-lt"/>
                <a:cs typeface="+mn-lt"/>
              </a:rPr>
              <a:t>EventListEntry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&gt; </a:t>
            </a:r>
            <a:r>
              <a:rPr lang="it-IT" sz="900" err="1">
                <a:ea typeface="+mn-lt"/>
                <a:cs typeface="+mn-lt"/>
              </a:rPr>
              <a:t>queue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for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int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>
                <a:ea typeface="+mn-lt"/>
                <a:cs typeface="+mn-lt"/>
              </a:rPr>
              <a:t>i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=</a:t>
            </a:r>
            <a:r>
              <a:rPr lang="it-IT" sz="900">
                <a:solidFill>
                  <a:srgbClr val="1750EB"/>
                </a:solidFill>
                <a:ea typeface="+mn-lt"/>
                <a:cs typeface="+mn-lt"/>
              </a:rPr>
              <a:t>0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;</a:t>
            </a:r>
            <a:r>
              <a:rPr lang="it-IT" sz="900">
                <a:ea typeface="+mn-lt"/>
                <a:cs typeface="+mn-lt"/>
              </a:rPr>
              <a:t>i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&lt;</a:t>
            </a:r>
            <a:r>
              <a:rPr lang="it-IT" sz="900" err="1">
                <a:ea typeface="+mn-lt"/>
                <a:cs typeface="+mn-lt"/>
              </a:rPr>
              <a:t>queue</a:t>
            </a: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.size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();</a:t>
            </a:r>
            <a:r>
              <a:rPr lang="it-IT" sz="900">
                <a:ea typeface="+mn-lt"/>
                <a:cs typeface="+mn-lt"/>
              </a:rPr>
              <a:t>i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++){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    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 err="1">
                <a:ea typeface="+mn-lt"/>
                <a:cs typeface="+mn-lt"/>
              </a:rPr>
              <a:t>queue</a:t>
            </a: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.get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ea typeface="+mn-lt"/>
                <a:cs typeface="+mn-lt"/>
              </a:rPr>
              <a:t>i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).</a:t>
            </a: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getVehicleType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()==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this</a:t>
            </a: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.</a:t>
            </a:r>
            <a:r>
              <a:rPr lang="it-IT" sz="900" err="1">
                <a:solidFill>
                  <a:srgbClr val="871094"/>
                </a:solidFill>
                <a:ea typeface="+mn-lt"/>
                <a:cs typeface="+mn-lt"/>
              </a:rPr>
              <a:t>priorityClass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        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return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>
                <a:ea typeface="+mn-lt"/>
                <a:cs typeface="+mn-lt"/>
              </a:rPr>
              <a:t>i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     }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}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return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>
                <a:solidFill>
                  <a:srgbClr val="1750EB"/>
                </a:solidFill>
                <a:ea typeface="+mn-lt"/>
                <a:cs typeface="+mn-lt"/>
              </a:rPr>
              <a:t>0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}</a:t>
            </a:r>
            <a:endParaRPr lang="it-IT" sz="900"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1FA5D7-2A1E-3D8F-0EC4-C37524906035}"/>
              </a:ext>
            </a:extLst>
          </p:cNvPr>
          <p:cNvSpPr txBox="1"/>
          <p:nvPr/>
        </p:nvSpPr>
        <p:spPr>
          <a:xfrm>
            <a:off x="5122844" y="3118332"/>
            <a:ext cx="7012235" cy="24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.getNumberV1()&gt;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MAX_VEICOLI1 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||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.getNumberV2()&gt;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 err="1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.incrementSuperatoMax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.getNumberV1()&gt;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.incrementSuperatoMaxVeicoli1();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else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.incrementSuperatoMaxVeicoli2();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}</a:t>
            </a:r>
            <a:br>
              <a:rPr lang="it-IT" sz="900">
                <a:ea typeface="+mn-lt"/>
                <a:cs typeface="+mn-lt"/>
              </a:rPr>
            </a:b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.getNumberV1()&gt;=(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.setPriorityClassV1();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}</a:t>
            </a:r>
            <a:br>
              <a:rPr lang="it-IT" sz="900">
                <a:ea typeface="+mn-lt"/>
                <a:cs typeface="+mn-lt"/>
              </a:rPr>
            </a:b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.getNumberV2()&gt;=(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.setPriorityClassV2();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}</a:t>
            </a:r>
            <a:br>
              <a:rPr lang="it-IT" sz="900">
                <a:ea typeface="+mn-lt"/>
                <a:cs typeface="+mn-lt"/>
              </a:rPr>
            </a:br>
            <a:br>
              <a:rPr lang="it-IT" sz="900">
                <a:ea typeface="+mn-lt"/>
                <a:cs typeface="+mn-lt"/>
              </a:rPr>
            </a:br>
            <a:r>
              <a:rPr lang="it-IT" sz="900" err="1">
                <a:solidFill>
                  <a:srgbClr val="080808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.getNumberV1()&gt;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BOUNDV1 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&amp;&amp;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.getNumberV2()&gt;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</a:t>
            </a:r>
            <a:r>
              <a:rPr lang="it-IT" sz="900" err="1">
                <a:solidFill>
                  <a:srgbClr val="0033B3"/>
                </a:solidFill>
                <a:ea typeface="+mn-lt"/>
                <a:cs typeface="+mn-lt"/>
              </a:rPr>
              <a:t>if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( 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.getNumberV1() - 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BOUNDV1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 &gt;= (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.getNumberV2() - 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MAX_VEICOLI2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*</a:t>
            </a:r>
            <a:r>
              <a:rPr lang="it-IT" sz="900" i="1">
                <a:solidFill>
                  <a:srgbClr val="871094"/>
                </a:solidFill>
                <a:ea typeface="+mn-lt"/>
                <a:cs typeface="+mn-lt"/>
              </a:rPr>
              <a:t>BOUNDV2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)){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    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.setPriorityClassV1();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    } </a:t>
            </a:r>
            <a:r>
              <a:rPr lang="it-IT" sz="900">
                <a:solidFill>
                  <a:srgbClr val="0033B3"/>
                </a:solidFill>
                <a:ea typeface="+mn-lt"/>
                <a:cs typeface="+mn-lt"/>
              </a:rPr>
              <a:t>else </a:t>
            </a:r>
            <a:r>
              <a:rPr lang="it-IT" sz="900">
                <a:solidFill>
                  <a:srgbClr val="871094"/>
                </a:solidFill>
                <a:ea typeface="+mn-lt"/>
                <a:cs typeface="+mn-lt"/>
              </a:rPr>
              <a:t>eventHandler</a:t>
            </a: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.setPriorityClassV2();</a:t>
            </a:r>
            <a:br>
              <a:rPr lang="it-IT" sz="900">
                <a:ea typeface="+mn-lt"/>
                <a:cs typeface="+mn-lt"/>
              </a:rPr>
            </a:br>
            <a:r>
              <a:rPr lang="it-IT" sz="900">
                <a:solidFill>
                  <a:srgbClr val="080808"/>
                </a:solidFill>
                <a:ea typeface="+mn-lt"/>
                <a:cs typeface="+mn-lt"/>
              </a:rPr>
              <a:t>}</a:t>
            </a:r>
            <a:endParaRPr lang="it-IT" sz="900"/>
          </a:p>
        </p:txBody>
      </p:sp>
    </p:spTree>
    <p:extLst>
      <p:ext uri="{BB962C8B-B14F-4D97-AF65-F5344CB8AC3E}">
        <p14:creationId xmlns:p14="http://schemas.microsoft.com/office/powerpoint/2010/main" val="5802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E5103-1844-84D5-B6F9-A9EEFF18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Fase di verifica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15C941-9714-40D0-98D0-8248C7D7A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445" y="1600201"/>
                <a:ext cx="10081120" cy="4525963"/>
              </a:xfrm>
            </p:spPr>
            <p:txBody>
              <a:bodyPr/>
              <a:lstStyle/>
              <a:p>
                <a:r>
                  <a:rPr lang="it-IT"/>
                  <a:t>Sfruttando distribuzioni esponenziali torniamo alla verifica precedente.</a:t>
                </a:r>
              </a:p>
              <a:p>
                <a:r>
                  <a:rPr lang="it-IT"/>
                  <a:t>L’introduzione di classi di priorità apporta miglioramenti solo nel caso locale.</a:t>
                </a:r>
              </a:p>
              <a:p>
                <a:r>
                  <a:rPr lang="it-IT"/>
                  <a:t>I tempi globali rimangono gli stessi.</a:t>
                </a:r>
              </a:p>
              <a:p>
                <a:r>
                  <a:rPr lang="it-IT"/>
                  <a:t>Criteri di consistenza considerati: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it-IT" b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it-IT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it-IT"/>
              </a:p>
              <a:p>
                <a:endParaRPr lang="it-IT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15C941-9714-40D0-98D0-8248C7D7A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445" y="1600201"/>
                <a:ext cx="10081120" cy="4525963"/>
              </a:xfrm>
              <a:blipFill>
                <a:blip r:embed="rId2"/>
                <a:stretch>
                  <a:fillRect l="-60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F3388-1134-BA78-A2CB-9C58B40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Validazione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6CE59-1D28-BFA4-B234-B3D4A7D4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 tempi di </a:t>
            </a:r>
            <a:r>
              <a:rPr lang="it-IT" err="1"/>
              <a:t>interarrivo</a:t>
            </a:r>
            <a:r>
              <a:rPr lang="it-IT"/>
              <a:t> sono gli stessi ottenuti precedentemente dai report AMA.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Viene modificato solo l’ordine con cui gli eventi sono serviti, si mantiene quindi consistenza tra dati reali e simulazione:</a:t>
            </a:r>
          </a:p>
          <a:p>
            <a:pPr marL="989951" lvl="1" indent="-456565"/>
            <a:r>
              <a:rPr lang="it-IT" sz="1834"/>
              <a:t>Nello </a:t>
            </a:r>
            <a:r>
              <a:rPr lang="it-IT" sz="1834">
                <a:solidFill>
                  <a:srgbClr val="C00000"/>
                </a:solidFill>
              </a:rPr>
              <a:t>scarico </a:t>
            </a:r>
            <a:r>
              <a:rPr lang="it-IT" sz="1834"/>
              <a:t>confluiscono tutti i mezzi presenti nel sistema, una volta chiuse le porte continuano ad arrivare i mezzi dalle officine.</a:t>
            </a:r>
            <a:endParaRPr lang="it-IT" sz="1834">
              <a:cs typeface="Arial"/>
            </a:endParaRPr>
          </a:p>
          <a:p>
            <a:pPr marL="989951" lvl="1" indent="-456565"/>
            <a:r>
              <a:rPr lang="it-IT" sz="1834"/>
              <a:t>Nell’</a:t>
            </a:r>
            <a:r>
              <a:rPr lang="it-IT" sz="1834">
                <a:solidFill>
                  <a:srgbClr val="C00000"/>
                </a:solidFill>
              </a:rPr>
              <a:t>accettazione </a:t>
            </a:r>
            <a:r>
              <a:rPr lang="it-IT" sz="1834"/>
              <a:t>ci si aspetta una popolazione ridotta e costante grazie ai tempi di servizio ridotti e ai numerosi serventi.</a:t>
            </a:r>
            <a:endParaRPr lang="it-IT" sz="1834">
              <a:cs typeface="Arial"/>
            </a:endParaRPr>
          </a:p>
          <a:p>
            <a:pPr marL="989951" lvl="1" indent="-456565"/>
            <a:r>
              <a:rPr lang="it-IT" sz="1834"/>
              <a:t>Nelle </a:t>
            </a:r>
            <a:r>
              <a:rPr lang="it-IT" sz="1834">
                <a:solidFill>
                  <a:srgbClr val="C00000"/>
                </a:solidFill>
              </a:rPr>
              <a:t>officine</a:t>
            </a:r>
            <a:r>
              <a:rPr lang="it-IT" sz="1834"/>
              <a:t> più utilizzate (meccanica ed elettrauto) ci aspettiamo la maggior parte della popolazione del sistema (lunghi tempi di servizio).</a:t>
            </a:r>
            <a:endParaRPr lang="it-IT" sz="1834">
              <a:cs typeface="Arial"/>
            </a:endParaRPr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8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Analisi del collo di bottiglia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</p:spPr>
            <p:txBody>
              <a:bodyPr numCol="1">
                <a:normAutofit/>
              </a:bodyPr>
              <a:lstStyle/>
              <a:p>
                <a:r>
                  <a:rPr lang="it-IT" sz="2130"/>
                  <a:t>Servizio medio dei centri del sistema</a:t>
                </a:r>
                <a:r>
                  <a:rPr lang="it-IT" sz="2130" b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600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3600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5400 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 b="0"/>
                  <a:t> 5400 sec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1200 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/>
              </a:p>
              <a:p>
                <a:r>
                  <a:rPr lang="it-IT" sz="2130"/>
                  <a:t>Numero medio di visite ai centri del sistema: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0.06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0.09</m:t>
                    </m:r>
                  </m:oMath>
                </a14:m>
                <a:r>
                  <a:rPr lang="it-IT" sz="140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0.09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0.03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1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400"/>
                  <a:t> 0.03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it-IT" sz="1400"/>
              </a:p>
              <a:p>
                <a:pPr marL="0" indent="0">
                  <a:buNone/>
                </a:pPr>
                <a:endParaRPr lang="it-IT" sz="2130"/>
              </a:p>
              <a:p>
                <a:pPr marL="0" indent="0">
                  <a:buNone/>
                </a:pPr>
                <a:endParaRPr lang="it-IT" sz="213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  <a:blipFill>
                <a:blip r:embed="rId2"/>
                <a:stretch>
                  <a:fillRect l="-1074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5" y="1070564"/>
            <a:ext cx="5184900" cy="48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Analisi del collo di bottiglia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</p:spPr>
            <p:txBody>
              <a:bodyPr numCol="1">
                <a:normAutofit/>
              </a:bodyPr>
              <a:lstStyle/>
              <a:p>
                <a:r>
                  <a:rPr lang="it-IT" sz="2130"/>
                  <a:t>Domanda media per i centri del sistema</a:t>
                </a:r>
                <a:r>
                  <a:rPr lang="it-IT" sz="2130" b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=180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324 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324 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=486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162 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162 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it-IT" sz="1400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it-IT" sz="1400"/>
              </a:p>
              <a:p>
                <a:r>
                  <a:rPr lang="it-IT" sz="2130"/>
                  <a:t>I valori calcolati sono coerenti con quelli ottenuti dalla simulazione:</a:t>
                </a:r>
              </a:p>
              <a:p>
                <a:pPr marL="0" indent="0">
                  <a:buNone/>
                </a:pPr>
                <a:endParaRPr lang="it-IT" sz="2130"/>
              </a:p>
              <a:p>
                <a:pPr marL="0" indent="0">
                  <a:buNone/>
                </a:pPr>
                <a:endParaRPr lang="it-IT" sz="2130"/>
              </a:p>
              <a:p>
                <a:r>
                  <a:rPr lang="it-IT" sz="2130"/>
                  <a:t>Da questi risultati si nota che è lo scarico il collo di bottiglia.</a:t>
                </a:r>
              </a:p>
              <a:p>
                <a:pPr marL="0" indent="0">
                  <a:buNone/>
                </a:pPr>
                <a:endParaRPr lang="it-IT" sz="213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83367"/>
                <a:ext cx="5673968" cy="4882812"/>
              </a:xfrm>
              <a:blipFill>
                <a:blip r:embed="rId2"/>
                <a:stretch>
                  <a:fillRect l="-1074" t="-874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5" y="1070564"/>
            <a:ext cx="5184900" cy="48956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4BCE9D-616B-7670-8169-7F53A506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18" y="3265698"/>
            <a:ext cx="5843418" cy="5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B8519-8887-4AAD-2A71-679247D1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06EBD-4B89-E407-CC6F-61026220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2" y="319"/>
            <a:ext cx="1008112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finito</a:t>
            </a:r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2CCE906-8E1D-2D98-E4A4-5B3D98F5E0EA}"/>
              </a:ext>
            </a:extLst>
          </p:cNvPr>
          <p:cNvSpPr txBox="1">
            <a:spLocks/>
          </p:cNvSpPr>
          <p:nvPr/>
        </p:nvSpPr>
        <p:spPr>
          <a:xfrm>
            <a:off x="894043" y="3429000"/>
            <a:ext cx="4751369" cy="18775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100" i="1" err="1">
                <a:cs typeface="Arial"/>
              </a:rPr>
              <a:t>QoS</a:t>
            </a:r>
            <a:r>
              <a:rPr lang="it-IT" sz="2100" i="1">
                <a:latin typeface="Arial"/>
                <a:cs typeface="Arial"/>
              </a:rPr>
              <a:t> non vengono mai violati nelle 96 replicazioni totali.</a:t>
            </a:r>
            <a:endParaRPr lang="it-IT" i="1"/>
          </a:p>
          <a:p>
            <a:pPr marL="0" indent="0">
              <a:buNone/>
            </a:pPr>
            <a:r>
              <a:rPr lang="it-IT" sz="2100" b="1">
                <a:solidFill>
                  <a:srgbClr val="C00000"/>
                </a:solidFill>
                <a:cs typeface="Arial" panose="020B0604020202020204"/>
              </a:rPr>
              <a:t>N.B.</a:t>
            </a:r>
            <a:r>
              <a:rPr lang="it-IT" sz="2100">
                <a:cs typeface="Arial" panose="020B0604020202020204"/>
              </a:rPr>
              <a:t> modello transiente poco accurato rispetto al funzionamento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E93EC-BAB2-76F4-E8B4-8C2526AD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43" y="1448869"/>
            <a:ext cx="10081120" cy="414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it-IT" sz="2100">
                <a:cs typeface="Arial"/>
              </a:rPr>
              <a:t>Uso della tecnica di </a:t>
            </a:r>
            <a:r>
              <a:rPr lang="it-IT" sz="2100" b="1">
                <a:solidFill>
                  <a:srgbClr val="C00000"/>
                </a:solidFill>
                <a:latin typeface="Arial"/>
                <a:cs typeface="Arial"/>
              </a:rPr>
              <a:t>Replicazione</a:t>
            </a:r>
            <a:r>
              <a:rPr lang="it-IT" sz="2100">
                <a:latin typeface="Arial"/>
                <a:cs typeface="Arial"/>
              </a:rPr>
              <a:t>, 96 repliche indipendenti.</a:t>
            </a:r>
            <a:endParaRPr lang="it-IT" sz="2100">
              <a:cs typeface="Arial" panose="020B0604020202020204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5F24801-E2C5-94E3-1769-E347BBBA5C3B}"/>
              </a:ext>
            </a:extLst>
          </p:cNvPr>
          <p:cNvSpPr txBox="1">
            <a:spLocks/>
          </p:cNvSpPr>
          <p:nvPr/>
        </p:nvSpPr>
        <p:spPr>
          <a:xfrm>
            <a:off x="894043" y="2207677"/>
            <a:ext cx="10081120" cy="4149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it-IT" sz="2100" b="1">
                <a:solidFill>
                  <a:srgbClr val="C00000"/>
                </a:solidFill>
                <a:cs typeface="Arial"/>
              </a:rPr>
              <a:t>Intervallo di confidenza</a:t>
            </a:r>
            <a:r>
              <a:rPr lang="it-IT" sz="2100">
                <a:cs typeface="Arial"/>
              </a:rPr>
              <a:t> calcolato come</a:t>
            </a:r>
          </a:p>
        </p:txBody>
      </p:sp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19AB766-88E7-BE64-D5D1-2C22B791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3" r="8584"/>
          <a:stretch/>
        </p:blipFill>
        <p:spPr>
          <a:xfrm>
            <a:off x="5526796" y="3020458"/>
            <a:ext cx="6619306" cy="2992915"/>
          </a:xfrm>
          <a:prstGeom prst="rect">
            <a:avLst/>
          </a:prstGeom>
        </p:spPr>
      </p:pic>
      <p:pic>
        <p:nvPicPr>
          <p:cNvPr id="6" name="Immagine 5" descr="Immagine che contiene diagramma, Carattere, linea, simbolo&#10;&#10;Descrizione generata automaticamente">
            <a:extLst>
              <a:ext uri="{FF2B5EF4-FFF2-40B4-BE49-F238E27FC236}">
                <a16:creationId xmlns:a16="http://schemas.microsoft.com/office/drawing/2014/main" id="{7ACB23C0-F215-19B1-B8AA-334A74C1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90" y="2064469"/>
            <a:ext cx="1669462" cy="7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BB4C6-D127-6EE5-79D3-7778E25D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10A9-3741-83DF-EAA9-E226620C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2" y="319"/>
            <a:ext cx="1008112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finito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43565E-4D74-7FAD-5CDC-5EF33751D2E1}"/>
              </a:ext>
            </a:extLst>
          </p:cNvPr>
          <p:cNvSpPr txBox="1"/>
          <p:nvPr/>
        </p:nvSpPr>
        <p:spPr>
          <a:xfrm>
            <a:off x="7693446" y="2991130"/>
            <a:ext cx="3294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Arial"/>
              </a:rPr>
              <a:t>Modello migliorativo: </a:t>
            </a:r>
            <a:r>
              <a:rPr lang="it-IT" dirty="0" err="1">
                <a:cs typeface="Arial"/>
              </a:rPr>
              <a:t>run</a:t>
            </a:r>
            <a:r>
              <a:rPr lang="it-IT" dirty="0">
                <a:cs typeface="Arial"/>
              </a:rPr>
              <a:t> n° 92</a:t>
            </a:r>
            <a:endParaRPr lang="it-IT" sz="1800" dirty="0">
              <a:uFillTx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BFC7A2-CBF1-5EB9-9272-B35E1428279F}"/>
              </a:ext>
            </a:extLst>
          </p:cNvPr>
          <p:cNvSpPr txBox="1"/>
          <p:nvPr/>
        </p:nvSpPr>
        <p:spPr>
          <a:xfrm>
            <a:off x="2102386" y="3574106"/>
            <a:ext cx="2963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Arial"/>
              </a:rPr>
              <a:t>Modello base: </a:t>
            </a:r>
            <a:r>
              <a:rPr lang="it-IT" dirty="0" err="1">
                <a:cs typeface="Arial"/>
              </a:rPr>
              <a:t>run</a:t>
            </a:r>
            <a:r>
              <a:rPr lang="it-IT" dirty="0">
                <a:cs typeface="Arial"/>
              </a:rPr>
              <a:t> n° 92</a:t>
            </a:r>
            <a:endParaRPr lang="it-IT" sz="1800" dirty="0">
              <a:uFillTx/>
            </a:endParaRPr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77F846F-7AE2-FE21-8B5F-063BE555A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3" r="8735"/>
          <a:stretch/>
        </p:blipFill>
        <p:spPr>
          <a:xfrm>
            <a:off x="6013374" y="3360145"/>
            <a:ext cx="6096006" cy="2754216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F00B077-D1A8-A002-C799-D8C98472A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4" r="9187"/>
          <a:stretch/>
        </p:blipFill>
        <p:spPr>
          <a:xfrm>
            <a:off x="651832" y="890531"/>
            <a:ext cx="6096005" cy="27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CD97-A7E1-8106-5489-6C61EE68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BDB8-20AF-F16B-C473-7C7C5B2F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156749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infinito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2F5379C-5FBF-0A6B-D35E-AD68BF3F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67" y="951089"/>
            <a:ext cx="10081120" cy="763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6565" indent="-456565"/>
            <a:r>
              <a:rPr lang="it-IT" sz="2100">
                <a:cs typeface="Arial"/>
              </a:rPr>
              <a:t>Utilizzo della tecnica </a:t>
            </a:r>
            <a:r>
              <a:rPr lang="it-IT" sz="2100">
                <a:solidFill>
                  <a:srgbClr val="C00000"/>
                </a:solidFill>
                <a:cs typeface="Arial"/>
              </a:rPr>
              <a:t>"</a:t>
            </a:r>
            <a:r>
              <a:rPr lang="it-IT" sz="2100" b="1">
                <a:solidFill>
                  <a:srgbClr val="C00000"/>
                </a:solidFill>
                <a:cs typeface="Arial"/>
              </a:rPr>
              <a:t>Batch Means</a:t>
            </a:r>
            <a:r>
              <a:rPr lang="it-IT" sz="2100">
                <a:solidFill>
                  <a:srgbClr val="C00000"/>
                </a:solidFill>
                <a:cs typeface="Arial"/>
              </a:rPr>
              <a:t>"</a:t>
            </a:r>
            <a:r>
              <a:rPr lang="it-IT" sz="2100">
                <a:cs typeface="Arial"/>
              </a:rPr>
              <a:t>, con </a:t>
            </a:r>
            <a:r>
              <a:rPr lang="it-IT" sz="2100" i="1">
                <a:cs typeface="Arial"/>
              </a:rPr>
              <a:t>B = 1080</a:t>
            </a:r>
            <a:r>
              <a:rPr lang="it-IT" sz="2100">
                <a:cs typeface="Arial"/>
              </a:rPr>
              <a:t>, </a:t>
            </a:r>
            <a:r>
              <a:rPr lang="it-IT" sz="2100" i="1">
                <a:cs typeface="Arial"/>
              </a:rPr>
              <a:t>K = 96</a:t>
            </a:r>
          </a:p>
          <a:p>
            <a:pPr marL="456565" indent="-456565"/>
            <a:r>
              <a:rPr lang="it-IT" sz="2100">
                <a:cs typeface="Arial"/>
              </a:rPr>
              <a:t>Riduce l'influenza dello stato iniziale.</a:t>
            </a:r>
            <a:endParaRPr lang="it-IT" sz="2100" i="1">
              <a:cs typeface="Arial"/>
            </a:endParaRPr>
          </a:p>
        </p:txBody>
      </p:sp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75CAD69E-DB9E-925B-77B4-225316F5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" r="9259"/>
          <a:stretch/>
        </p:blipFill>
        <p:spPr>
          <a:xfrm>
            <a:off x="7076720" y="1686278"/>
            <a:ext cx="5014147" cy="2286001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538FBB-2400-44DE-919E-EFFCB09C5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9" r="8256"/>
          <a:stretch/>
        </p:blipFill>
        <p:spPr>
          <a:xfrm>
            <a:off x="672630" y="1679221"/>
            <a:ext cx="5094118" cy="2286000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61CA223-20F2-D5D8-AE32-858918E4E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412" r="8642" b="-412"/>
          <a:stretch/>
        </p:blipFill>
        <p:spPr>
          <a:xfrm>
            <a:off x="3913482" y="3819408"/>
            <a:ext cx="5061192" cy="228600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507EEF-B41B-F569-545A-2A0DD0E49CBB}"/>
              </a:ext>
            </a:extLst>
          </p:cNvPr>
          <p:cNvSpPr txBox="1"/>
          <p:nvPr/>
        </p:nvSpPr>
        <p:spPr>
          <a:xfrm>
            <a:off x="1335852" y="3914250"/>
            <a:ext cx="24327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1.004 ± 0.022</a:t>
            </a:r>
            <a:endParaRPr lang="it-IT" sz="1400">
              <a:uFillTx/>
              <a:cs typeface="Arial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D83A0E-6E25-D21F-773D-71F98152364C}"/>
              </a:ext>
            </a:extLst>
          </p:cNvPr>
          <p:cNvSpPr txBox="1"/>
          <p:nvPr/>
        </p:nvSpPr>
        <p:spPr>
          <a:xfrm>
            <a:off x="9943629" y="3914250"/>
            <a:ext cx="2141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12.657 ± 2.006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6F313C-6D95-FDFE-5495-6D97E8A7F139}"/>
              </a:ext>
            </a:extLst>
          </p:cNvPr>
          <p:cNvSpPr txBox="1"/>
          <p:nvPr/>
        </p:nvSpPr>
        <p:spPr>
          <a:xfrm>
            <a:off x="9012295" y="4792565"/>
            <a:ext cx="21693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Arial"/>
              </a:rPr>
              <a:t>E[Ns] = </a:t>
            </a:r>
            <a:r>
              <a:rPr lang="it-IT" sz="1400">
                <a:ea typeface="+mn-lt"/>
                <a:cs typeface="+mn-lt"/>
              </a:rPr>
              <a:t>6.728 ± 0.553</a:t>
            </a:r>
            <a:endParaRPr lang="it-IT" sz="140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89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8CC18-49B9-CE82-649D-A7E4D6E8F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13C96-670F-5188-E367-D054DA46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1567490" cy="1143000"/>
          </a:xfrm>
        </p:spPr>
        <p:txBody>
          <a:bodyPr>
            <a:normAutofit fontScale="90000"/>
          </a:bodyPr>
          <a:lstStyle/>
          <a:p>
            <a:r>
              <a:rPr lang="it-IT" sz="5850"/>
              <a:t>Simulazione ad orizzonte infinito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B4E665-F54E-0083-F05D-BDC06C50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42" y="1041597"/>
            <a:ext cx="6476541" cy="620847"/>
          </a:xfrm>
          <a:prstGeom prst="rect">
            <a:avLst/>
          </a:prstGeom>
        </p:spPr>
      </p:pic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D7490058-F1BB-7059-4C1F-B0955C9D0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5" r="8584"/>
          <a:stretch/>
        </p:blipFill>
        <p:spPr>
          <a:xfrm>
            <a:off x="1918770" y="2175831"/>
            <a:ext cx="8648246" cy="39201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9E064B-4A7E-3F2C-16FD-62D702D59291}"/>
              </a:ext>
            </a:extLst>
          </p:cNvPr>
          <p:cNvSpPr txBox="1"/>
          <p:nvPr/>
        </p:nvSpPr>
        <p:spPr>
          <a:xfrm>
            <a:off x="2723003" y="1818482"/>
            <a:ext cx="744372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i="1" dirty="0">
                <a:cs typeface="Arial"/>
              </a:rPr>
              <a:t>In media, </a:t>
            </a:r>
            <a:r>
              <a:rPr lang="en-US" sz="1300" i="1" dirty="0" err="1">
                <a:cs typeface="Arial"/>
              </a:rPr>
              <a:t>nel</a:t>
            </a:r>
            <a:r>
              <a:rPr lang="en-US" sz="1300" i="1" dirty="0">
                <a:cs typeface="Arial"/>
              </a:rPr>
              <a:t> </a:t>
            </a:r>
            <a:r>
              <a:rPr lang="en-US" sz="1300" i="1" dirty="0" err="1">
                <a:cs typeface="Arial"/>
              </a:rPr>
              <a:t>sistema</a:t>
            </a:r>
            <a:r>
              <a:rPr lang="en-US" sz="1300" i="1" dirty="0">
                <a:cs typeface="Arial"/>
              </a:rPr>
              <a:t>, </a:t>
            </a:r>
            <a:r>
              <a:rPr lang="en-US" sz="1300" i="1" dirty="0" err="1">
                <a:cs typeface="Arial"/>
              </a:rPr>
              <a:t>troveremo</a:t>
            </a:r>
            <a:r>
              <a:rPr lang="en-US" sz="1300" i="1" dirty="0">
                <a:cs typeface="Arial"/>
              </a:rPr>
              <a:t> 20 </a:t>
            </a:r>
            <a:r>
              <a:rPr lang="en-US" sz="1300" i="1" dirty="0" err="1">
                <a:cs typeface="Arial"/>
              </a:rPr>
              <a:t>veicoli</a:t>
            </a:r>
            <a:r>
              <a:rPr lang="en-US" sz="1300" i="1" dirty="0">
                <a:cs typeface="Arial"/>
              </a:rPr>
              <a:t> di </a:t>
            </a:r>
            <a:r>
              <a:rPr lang="en-US" sz="1300" i="1" dirty="0" err="1">
                <a:cs typeface="Arial"/>
              </a:rPr>
              <a:t>piccole</a:t>
            </a:r>
            <a:r>
              <a:rPr lang="en-US" sz="1300" i="1" dirty="0">
                <a:cs typeface="Arial"/>
              </a:rPr>
              <a:t> </a:t>
            </a:r>
            <a:r>
              <a:rPr lang="en-US" sz="1300" i="1" dirty="0" err="1">
                <a:cs typeface="Arial"/>
              </a:rPr>
              <a:t>dimensioni</a:t>
            </a:r>
            <a:r>
              <a:rPr lang="en-US" sz="1300" i="1" dirty="0">
                <a:cs typeface="Arial"/>
              </a:rPr>
              <a:t> e 8 </a:t>
            </a:r>
            <a:r>
              <a:rPr lang="en-US" sz="1300" i="1" dirty="0" err="1">
                <a:cs typeface="Arial"/>
              </a:rPr>
              <a:t>veicoli</a:t>
            </a:r>
            <a:r>
              <a:rPr lang="en-US" sz="1300" i="1" dirty="0">
                <a:cs typeface="Arial"/>
              </a:rPr>
              <a:t> di </a:t>
            </a:r>
            <a:r>
              <a:rPr lang="en-US" sz="1300" i="1" dirty="0" err="1">
                <a:cs typeface="Arial"/>
              </a:rPr>
              <a:t>grandi</a:t>
            </a:r>
            <a:r>
              <a:rPr lang="en-US" sz="1300" i="1" dirty="0">
                <a:cs typeface="Arial"/>
              </a:rPr>
              <a:t> </a:t>
            </a:r>
            <a:r>
              <a:rPr lang="en-US" sz="1300" i="1" dirty="0" err="1">
                <a:cs typeface="Arial"/>
              </a:rPr>
              <a:t>dimensioni</a:t>
            </a:r>
            <a:r>
              <a:rPr lang="en-US" sz="1300" i="1" dirty="0">
                <a:cs typeface="Arial"/>
              </a:rPr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217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5328D-CADA-C741-41AA-37127689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/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7BADB5-47AB-4699-D472-D5448AA6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67" y="1131984"/>
            <a:ext cx="6441133" cy="468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3525" indent="-263525">
              <a:buClr>
                <a:schemeClr val="tx1"/>
              </a:buClr>
            </a:pPr>
            <a:r>
              <a:rPr lang="it-IT" sz="2100" b="1">
                <a:solidFill>
                  <a:srgbClr val="C00000"/>
                </a:solidFill>
              </a:rPr>
              <a:t>Sistema analizzato:</a:t>
            </a:r>
            <a:r>
              <a:rPr lang="it-IT" sz="2100"/>
              <a:t> polo impiantistico AMA.</a:t>
            </a:r>
            <a:endParaRPr lang="it-IT">
              <a:cs typeface="Arial" panose="020B0604020202020204"/>
            </a:endParaRPr>
          </a:p>
        </p:txBody>
      </p:sp>
      <p:pic>
        <p:nvPicPr>
          <p:cNvPr id="4" name="Immagine 3" descr="Immagine che contiene aria aperta, Veicolo terrestre, veicolo, cielo&#10;&#10;Descrizione generata automaticamente">
            <a:extLst>
              <a:ext uri="{FF2B5EF4-FFF2-40B4-BE49-F238E27FC236}">
                <a16:creationId xmlns:a16="http://schemas.microsoft.com/office/drawing/2014/main" id="{0B1D19B4-FCEF-1B9F-4BD6-6FB8ECCE3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" b="31597"/>
          <a:stretch/>
        </p:blipFill>
        <p:spPr>
          <a:xfrm>
            <a:off x="7349338" y="179856"/>
            <a:ext cx="4324142" cy="180777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CD5E40-D47D-1861-34CF-1848F93D9F2B}"/>
              </a:ext>
            </a:extLst>
          </p:cNvPr>
          <p:cNvSpPr txBox="1"/>
          <p:nvPr/>
        </p:nvSpPr>
        <p:spPr>
          <a:xfrm>
            <a:off x="615108" y="2654061"/>
            <a:ext cx="636958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100">
                <a:cs typeface="Arial"/>
              </a:rPr>
              <a:t>I mezzi di raccolta di rifiuti, dopo aver completato il servizio, tornano nel polo impiantistico per lo </a:t>
            </a:r>
            <a:r>
              <a:rPr lang="it-IT" sz="2100">
                <a:solidFill>
                  <a:srgbClr val="C00000"/>
                </a:solidFill>
                <a:cs typeface="Arial"/>
              </a:rPr>
              <a:t>smaltimento</a:t>
            </a:r>
            <a:r>
              <a:rPr lang="it-IT" sz="2100">
                <a:cs typeface="Arial"/>
              </a:rPr>
              <a:t>.</a:t>
            </a:r>
            <a:endParaRPr lang="en-US" sz="2100">
              <a:cs typeface="Arial"/>
            </a:endParaRPr>
          </a:p>
        </p:txBody>
      </p:sp>
      <p:pic>
        <p:nvPicPr>
          <p:cNvPr id="6" name="Immagine 5" descr="Immagine che contiene lettiera, inquinamento, terreno, aria aperta&#10;&#10;Descrizione generata automaticamente">
            <a:extLst>
              <a:ext uri="{FF2B5EF4-FFF2-40B4-BE49-F238E27FC236}">
                <a16:creationId xmlns:a16="http://schemas.microsoft.com/office/drawing/2014/main" id="{FBD1C1DB-FFC8-F772-D772-0CCA838D1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" t="13986" r="-804" b="20629"/>
          <a:stretch/>
        </p:blipFill>
        <p:spPr>
          <a:xfrm>
            <a:off x="7350870" y="2061735"/>
            <a:ext cx="3485875" cy="17600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5AB7B8-2AD0-E6D3-3AC1-96ECED5CA7FD}"/>
              </a:ext>
            </a:extLst>
          </p:cNvPr>
          <p:cNvSpPr txBox="1"/>
          <p:nvPr/>
        </p:nvSpPr>
        <p:spPr>
          <a:xfrm>
            <a:off x="620616" y="4630094"/>
            <a:ext cx="636958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100">
                <a:ea typeface="+mn-lt"/>
                <a:cs typeface="+mn-lt"/>
              </a:rPr>
              <a:t>Se i mezzi presentano un guasto, vengono </a:t>
            </a:r>
            <a:r>
              <a:rPr lang="it-IT" sz="2100">
                <a:solidFill>
                  <a:srgbClr val="C00000"/>
                </a:solidFill>
                <a:ea typeface="+mn-lt"/>
                <a:cs typeface="+mn-lt"/>
              </a:rPr>
              <a:t>riparati</a:t>
            </a:r>
            <a:r>
              <a:rPr lang="it-IT" sz="2100">
                <a:ea typeface="+mn-lt"/>
                <a:cs typeface="+mn-lt"/>
              </a:rPr>
              <a:t>.</a:t>
            </a:r>
            <a:endParaRPr lang="en-US" sz="2100">
              <a:ea typeface="+mn-lt"/>
              <a:cs typeface="+mn-lt"/>
            </a:endParaRPr>
          </a:p>
        </p:txBody>
      </p:sp>
      <p:pic>
        <p:nvPicPr>
          <p:cNvPr id="8" name="Immagine 7" descr="Immagine che contiene ruota, pneumatico, Ricambio auto, terreno&#10;&#10;Descrizione generata automaticamente">
            <a:extLst>
              <a:ext uri="{FF2B5EF4-FFF2-40B4-BE49-F238E27FC236}">
                <a16:creationId xmlns:a16="http://schemas.microsoft.com/office/drawing/2014/main" id="{0CC00081-4D52-0254-1660-262527DCA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80" r="-172" b="19406"/>
          <a:stretch/>
        </p:blipFill>
        <p:spPr>
          <a:xfrm>
            <a:off x="7350948" y="3963614"/>
            <a:ext cx="3971814" cy="20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7E5B2-49FC-FB79-52E3-827A17AA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F5CCD5-7EFE-C085-6189-1FA97654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5" y="1600201"/>
            <a:ext cx="10081120" cy="2570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it-IT" sz="2100"/>
              <a:t>Gestione diversa delle code porta a un miglioramento dell’83%.</a:t>
            </a:r>
          </a:p>
          <a:p>
            <a:pPr marL="456565" indent="-456565"/>
            <a:r>
              <a:rPr lang="it-IT" sz="2100"/>
              <a:t>Lieve peggioramento per i veicoli di tipo 1 ma netto miglioramento di quelli di tipo 2.</a:t>
            </a:r>
            <a:endParaRPr lang="it-IT" sz="2100">
              <a:cs typeface="Arial"/>
            </a:endParaRPr>
          </a:p>
          <a:p>
            <a:pPr marL="456565" indent="-456565"/>
            <a:r>
              <a:rPr lang="it-IT" sz="2100"/>
              <a:t>Si è fatto uso di priorità dinamica poiché:</a:t>
            </a:r>
            <a:endParaRPr lang="it-IT" sz="2100">
              <a:cs typeface="Arial"/>
            </a:endParaRPr>
          </a:p>
          <a:p>
            <a:pPr marL="989965" lvl="1" indent="-380365"/>
            <a:r>
              <a:rPr lang="it-IT" sz="1850"/>
              <a:t>Veicoli di tipo 1 non riuscirebbero, a causa della loro capacità minore, a fornire la stessa efficienza di quelli di tipo 2.</a:t>
            </a:r>
            <a:endParaRPr lang="it-IT" sz="1850">
              <a:cs typeface="Arial"/>
            </a:endParaRPr>
          </a:p>
          <a:p>
            <a:pPr marL="989965" lvl="1" indent="-380365"/>
            <a:r>
              <a:rPr lang="it-IT" sz="1850"/>
              <a:t>Veicoli di tipo 2 non possono completare tutti i servizi dei veicoli di tipo 1.</a:t>
            </a:r>
            <a:endParaRPr lang="it-IT" sz="185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89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">
            <a:extLst>
              <a:ext uri="{FF2B5EF4-FFF2-40B4-BE49-F238E27FC236}">
                <a16:creationId xmlns:a16="http://schemas.microsoft.com/office/drawing/2014/main" id="{FB391FF1-4CE1-7837-9B9B-0730C373F21F}"/>
              </a:ext>
            </a:extLst>
          </p:cNvPr>
          <p:cNvSpPr txBox="1"/>
          <p:nvPr/>
        </p:nvSpPr>
        <p:spPr>
          <a:xfrm>
            <a:off x="6836844" y="3429000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Simone Festa - 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5" name="Google Shape;1233;p19">
            <a:extLst>
              <a:ext uri="{FF2B5EF4-FFF2-40B4-BE49-F238E27FC236}">
                <a16:creationId xmlns:a16="http://schemas.microsoft.com/office/drawing/2014/main" id="{0DBAA697-90D0-9B22-451D-88E73699135F}"/>
              </a:ext>
            </a:extLst>
          </p:cNvPr>
          <p:cNvSpPr txBox="1">
            <a:spLocks/>
          </p:cNvSpPr>
          <p:nvPr/>
        </p:nvSpPr>
        <p:spPr>
          <a:xfrm>
            <a:off x="1315620" y="190070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>
                <a:solidFill>
                  <a:srgbClr val="C00000"/>
                </a:solidFill>
              </a:rPr>
              <a:t>Grazie per l’attenzione!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840CEC-951A-25A0-3E1A-E69097BFA0DE}"/>
              </a:ext>
            </a:extLst>
          </p:cNvPr>
          <p:cNvSpPr txBox="1"/>
          <p:nvPr/>
        </p:nvSpPr>
        <p:spPr>
          <a:xfrm>
            <a:off x="6096000" y="5028196"/>
            <a:ext cx="56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https://github.com/simonefesta/AMA-ROMA_PMCSN</a:t>
            </a:r>
          </a:p>
        </p:txBody>
      </p:sp>
      <p:pic>
        <p:nvPicPr>
          <p:cNvPr id="2050" name="Picture 2" descr="GitHub Logo, symbol, meaning, history, PNG, brand">
            <a:extLst>
              <a:ext uri="{FF2B5EF4-FFF2-40B4-BE49-F238E27FC236}">
                <a16:creationId xmlns:a16="http://schemas.microsoft.com/office/drawing/2014/main" id="{0C3EC5CF-A2A1-F85E-E2A3-B508E397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40" y="4329257"/>
            <a:ext cx="2476739" cy="13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F20E9B29-E849-1943-2AA3-B4563038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67" y="3104670"/>
            <a:ext cx="2708314" cy="11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634CE-81DC-42EB-EDC8-DB73D6BE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7" y="-2741"/>
            <a:ext cx="10081120" cy="1143000"/>
          </a:xfrm>
        </p:spPr>
        <p:txBody>
          <a:bodyPr/>
          <a:lstStyle/>
          <a:p>
            <a:r>
              <a:rPr lang="it-IT"/>
              <a:t>Problematiche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5CD36-B965-3E7F-648D-C48A210B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48" y="1131984"/>
            <a:ext cx="11568396" cy="76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it-IT" sz="2100"/>
              <a:t>Spesso l’azienda non rispetta i vincoli riguardo il numero minimo </a:t>
            </a:r>
            <a:br>
              <a:rPr lang="it-IT" sz="2100"/>
            </a:br>
            <a:r>
              <a:rPr lang="it-IT" sz="2100"/>
              <a:t>di mezzi che devono stare fuori dal sistema.</a:t>
            </a:r>
            <a:endParaRPr lang="it-IT">
              <a:cs typeface="Arial" panose="020B060402020202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67632D-BD72-94C6-546A-F4E4C222FABB}"/>
              </a:ext>
            </a:extLst>
          </p:cNvPr>
          <p:cNvSpPr txBox="1"/>
          <p:nvPr/>
        </p:nvSpPr>
        <p:spPr>
          <a:xfrm>
            <a:off x="624289" y="1926033"/>
            <a:ext cx="1156587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it-IT" sz="2100">
                <a:cs typeface="Arial"/>
              </a:rPr>
              <a:t>  Tempi di attesa per riparazioni molto lunghi.</a:t>
            </a:r>
            <a:endParaRPr lang="en-US" sz="2100"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CFA233-1ADF-8D14-69E3-15B105E812FC}"/>
              </a:ext>
            </a:extLst>
          </p:cNvPr>
          <p:cNvSpPr txBox="1"/>
          <p:nvPr/>
        </p:nvSpPr>
        <p:spPr>
          <a:xfrm>
            <a:off x="1101916" y="2493912"/>
            <a:ext cx="1081167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100" b="1">
                <a:solidFill>
                  <a:srgbClr val="C00000"/>
                </a:solidFill>
                <a:cs typeface="Arial"/>
              </a:rPr>
              <a:t>Criticità: </a:t>
            </a:r>
            <a:r>
              <a:rPr lang="it-IT" sz="2100">
                <a:cs typeface="Arial"/>
              </a:rPr>
              <a:t>mancata gestione ottimale delle code dei mezzi (causa di disservizio pubblico). 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BEC806-A920-D382-7BC1-924DB3A6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62" y="3163160"/>
            <a:ext cx="5165992" cy="2377004"/>
          </a:xfrm>
          <a:prstGeom prst="rect">
            <a:avLst/>
          </a:prstGeom>
        </p:spPr>
      </p:pic>
      <p:pic>
        <p:nvPicPr>
          <p:cNvPr id="7" name="Immagine 6" descr="Immagine che contiene aria aperta, cielo, lettiera, inquinamento&#10;&#10;Descrizione generata automaticamente">
            <a:extLst>
              <a:ext uri="{FF2B5EF4-FFF2-40B4-BE49-F238E27FC236}">
                <a16:creationId xmlns:a16="http://schemas.microsoft.com/office/drawing/2014/main" id="{2702D69A-1E14-25C4-3488-CE819742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51" y="3060853"/>
            <a:ext cx="3292208" cy="24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05DC-4A02-F718-4D89-8A2338D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7" y="-2741"/>
            <a:ext cx="10081120" cy="1143000"/>
          </a:xfrm>
        </p:spPr>
        <p:txBody>
          <a:bodyPr/>
          <a:lstStyle/>
          <a:p>
            <a:r>
              <a:rPr lang="it-IT"/>
              <a:t>Scopi e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367891-C0F9-D3C1-88E3-21D7192F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72" y="1297237"/>
            <a:ext cx="10081120" cy="7067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6565" indent="-456565">
              <a:buClr>
                <a:schemeClr val="tx1"/>
              </a:buClr>
            </a:pPr>
            <a:r>
              <a:rPr lang="it-IT" sz="2100" b="1">
                <a:solidFill>
                  <a:srgbClr val="C00000"/>
                </a:solidFill>
              </a:rPr>
              <a:t>Obiettivo: </a:t>
            </a:r>
            <a:r>
              <a:rPr lang="it-IT" sz="2100"/>
              <a:t>minimizzare numero di mezzi all’interno del sistema in modo da rispettare i </a:t>
            </a:r>
            <a:r>
              <a:rPr lang="it-IT" sz="2100" err="1"/>
              <a:t>QoS</a:t>
            </a:r>
            <a:r>
              <a:rPr lang="it-IT" sz="2100"/>
              <a:t>:</a:t>
            </a:r>
            <a:endParaRPr lang="it-IT" sz="2100"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98C408-38B1-C10E-5EC1-733737A7C8D4}"/>
              </a:ext>
            </a:extLst>
          </p:cNvPr>
          <p:cNvSpPr txBox="1"/>
          <p:nvPr/>
        </p:nvSpPr>
        <p:spPr>
          <a:xfrm>
            <a:off x="1184313" y="2431105"/>
            <a:ext cx="6791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/>
              <a:buChar char="•"/>
            </a:pPr>
            <a:r>
              <a:rPr lang="it-IT" b="1">
                <a:solidFill>
                  <a:srgbClr val="C00000"/>
                </a:solidFill>
                <a:cs typeface="Arial"/>
              </a:rPr>
              <a:t>CSL2 </a:t>
            </a:r>
            <a:r>
              <a:rPr lang="it-IT">
                <a:cs typeface="Arial"/>
              </a:rPr>
              <a:t>fuori dal sistema devono essere più del 27%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2BEEF7-CB16-E338-16BC-2D5D4AE1BF7F}"/>
              </a:ext>
            </a:extLst>
          </p:cNvPr>
          <p:cNvSpPr txBox="1"/>
          <p:nvPr/>
        </p:nvSpPr>
        <p:spPr>
          <a:xfrm>
            <a:off x="1211855" y="3772187"/>
            <a:ext cx="6369584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,Sans-Serif"/>
              <a:buChar char="•"/>
            </a:pPr>
            <a:r>
              <a:rPr lang="it-IT" b="1">
                <a:solidFill>
                  <a:srgbClr val="C00000"/>
                </a:solidFill>
                <a:cs typeface="Arial"/>
              </a:rPr>
              <a:t>CSL3 </a:t>
            </a:r>
            <a:r>
              <a:rPr lang="it-IT">
                <a:cs typeface="Arial"/>
              </a:rPr>
              <a:t>fuori dal sistema devono essere più del 64%</a:t>
            </a:r>
            <a:r>
              <a:rPr lang="it-IT" sz="1900">
                <a:cs typeface="Arial"/>
              </a:rPr>
              <a:t>.</a:t>
            </a:r>
          </a:p>
          <a:p>
            <a:pPr algn="l"/>
            <a:endParaRPr lang="it-IT" sz="1800">
              <a:uFillTx/>
              <a:cs typeface="Arial"/>
            </a:endParaRPr>
          </a:p>
        </p:txBody>
      </p:sp>
      <p:pic>
        <p:nvPicPr>
          <p:cNvPr id="9" name="Immagine 8" descr="Immagine che contiene ruota, Veicolo terrestre, veicolo, pneumatico">
            <a:extLst>
              <a:ext uri="{FF2B5EF4-FFF2-40B4-BE49-F238E27FC236}">
                <a16:creationId xmlns:a16="http://schemas.microsoft.com/office/drawing/2014/main" id="{1623F2B4-12D6-EAD3-1EDA-CC25C0D2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93" y="3933022"/>
            <a:ext cx="3491016" cy="2416367"/>
          </a:xfrm>
          <a:prstGeom prst="rect">
            <a:avLst/>
          </a:prstGeom>
        </p:spPr>
      </p:pic>
      <p:pic>
        <p:nvPicPr>
          <p:cNvPr id="11" name="Immagine 10" descr="Immagine che contiene ruota, pneumatico, veicolo, Ricambio auto&#10;&#10;Descrizione generata automaticamente">
            <a:extLst>
              <a:ext uri="{FF2B5EF4-FFF2-40B4-BE49-F238E27FC236}">
                <a16:creationId xmlns:a16="http://schemas.microsoft.com/office/drawing/2014/main" id="{D564BF14-A22E-03A9-8259-0C4CB8B6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66" y="1522119"/>
            <a:ext cx="2933825" cy="22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Modello concettuale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673EF8D-533E-3608-5432-095E9438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277" y="2668943"/>
            <a:ext cx="5673968" cy="2065378"/>
          </a:xfrm>
        </p:spPr>
        <p:txBody>
          <a:bodyPr>
            <a:normAutofit/>
          </a:bodyPr>
          <a:lstStyle/>
          <a:p>
            <a:r>
              <a:rPr lang="it-IT" sz="2130"/>
              <a:t>Utenti mezzi (182: 103 piccoli, 79 grandi).</a:t>
            </a:r>
          </a:p>
          <a:p>
            <a:r>
              <a:rPr lang="it-IT" sz="2130"/>
              <a:t>Eventi:</a:t>
            </a:r>
          </a:p>
          <a:p>
            <a:pPr lvl="1"/>
            <a:r>
              <a:rPr lang="it-IT" sz="1596"/>
              <a:t>Arrivo di un mezzo in uno specifico centro.</a:t>
            </a:r>
          </a:p>
          <a:p>
            <a:pPr lvl="1"/>
            <a:r>
              <a:rPr lang="it-IT" sz="1596"/>
              <a:t>Uscita di un mezzo da uno specifico centro.</a:t>
            </a:r>
          </a:p>
          <a:p>
            <a:r>
              <a:rPr lang="it-IT" sz="2130"/>
              <a:t>Gestione code: FIFO. </a:t>
            </a:r>
          </a:p>
        </p:txBody>
      </p:sp>
      <p:pic>
        <p:nvPicPr>
          <p:cNvPr id="4" name="Immagine 3" descr="Immagine che contiene testo, diagramma, schermata, Disegno tecnico&#10;&#10;Descrizione generata automaticamente">
            <a:extLst>
              <a:ext uri="{FF2B5EF4-FFF2-40B4-BE49-F238E27FC236}">
                <a16:creationId xmlns:a16="http://schemas.microsoft.com/office/drawing/2014/main" id="{3059A085-609D-900F-11DA-551F5BCF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2" y="1041095"/>
            <a:ext cx="5303561" cy="50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770728B-D19A-FAA6-3A5C-35A57CF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129" y="4273653"/>
            <a:ext cx="5867268" cy="16909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8BEF6D-27F7-65F6-3E6C-378F344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7" y="-2741"/>
            <a:ext cx="10081120" cy="1143000"/>
          </a:xfrm>
        </p:spPr>
        <p:txBody>
          <a:bodyPr anchor="ctr">
            <a:normAutofit/>
          </a:bodyPr>
          <a:lstStyle/>
          <a:p>
            <a:r>
              <a:rPr lang="it-IT"/>
              <a:t>Modello delle specifiche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3018" y="1071792"/>
                <a:ext cx="5673968" cy="31168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700" b="0"/>
                  <a:t>Equazioni di traffico: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it-IT" sz="14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it-IT" sz="1400" b="0"/>
              </a:p>
              <a:p>
                <a:pPr marL="0" indent="0">
                  <a:buNone/>
                </a:pPr>
                <a:r>
                  <a:rPr lang="it-IT" sz="2130"/>
                  <a:t>Matrice di </a:t>
                </a:r>
                <a:r>
                  <a:rPr lang="it-IT" sz="2130" err="1"/>
                  <a:t>routing</a:t>
                </a:r>
                <a:r>
                  <a:rPr lang="it-IT" sz="2130"/>
                  <a:t>: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2673EF8D-533E-3608-5432-095E9438E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3018" y="1071792"/>
                <a:ext cx="5673968" cy="3116899"/>
              </a:xfrm>
              <a:blipFill>
                <a:blip r:embed="rId3"/>
                <a:stretch>
                  <a:fillRect l="-2041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E8D8B7E9-D64E-6E7A-EA84-F2275F0CA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6" y="1070564"/>
            <a:ext cx="5185798" cy="48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05DC-4A02-F718-4D89-8A2338D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7" y="319"/>
            <a:ext cx="10081120" cy="1143000"/>
          </a:xfrm>
        </p:spPr>
        <p:txBody>
          <a:bodyPr/>
          <a:lstStyle/>
          <a:p>
            <a:r>
              <a:rPr lang="it-IT"/>
              <a:t>Modello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367891-C0F9-D3C1-88E3-21D7192F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it-IT" b="1">
                <a:solidFill>
                  <a:srgbClr val="C00000"/>
                </a:solidFill>
              </a:rPr>
              <a:t>Controllers: </a:t>
            </a:r>
            <a:r>
              <a:rPr lang="it-IT"/>
              <a:t>contengono la logica dei vari nodi del sistema e un </a:t>
            </a:r>
            <a:r>
              <a:rPr lang="it-IT" err="1">
                <a:solidFill>
                  <a:srgbClr val="C00000"/>
                </a:solidFill>
              </a:rPr>
              <a:t>EventHandler</a:t>
            </a:r>
            <a:r>
              <a:rPr lang="it-IT"/>
              <a:t> per la gestione centralizzata degli eventi.</a:t>
            </a:r>
          </a:p>
          <a:p>
            <a:pPr>
              <a:buClr>
                <a:schemeClr val="tx1"/>
              </a:buClr>
            </a:pPr>
            <a:r>
              <a:rPr lang="it-IT" b="1">
                <a:solidFill>
                  <a:srgbClr val="C00000"/>
                </a:solidFill>
              </a:rPr>
              <a:t>Models: </a:t>
            </a:r>
            <a:r>
              <a:rPr lang="it-IT"/>
              <a:t>contiene codice per l’implementazione della MSQ e le costanti necessarie.</a:t>
            </a:r>
          </a:p>
          <a:p>
            <a:pPr>
              <a:buClr>
                <a:schemeClr val="tx1"/>
              </a:buClr>
            </a:pPr>
            <a:r>
              <a:rPr lang="it-IT" b="1" err="1">
                <a:solidFill>
                  <a:srgbClr val="C00000"/>
                </a:solidFill>
              </a:rPr>
              <a:t>Utils</a:t>
            </a:r>
            <a:r>
              <a:rPr lang="it-IT" b="1">
                <a:solidFill>
                  <a:srgbClr val="C00000"/>
                </a:solidFill>
              </a:rPr>
              <a:t>: </a:t>
            </a:r>
            <a:r>
              <a:rPr lang="it-IT"/>
              <a:t>contiene codice per la generazione di numeri multi-stream e produzione di statistiche di output.</a:t>
            </a:r>
          </a:p>
          <a:p>
            <a:r>
              <a:rPr lang="it-IT"/>
              <a:t>Per effettuare la simulazione del sistema è stato utilizzato l’approccio della </a:t>
            </a:r>
            <a:r>
              <a:rPr lang="it-IT">
                <a:solidFill>
                  <a:srgbClr val="C00000"/>
                </a:solidFill>
              </a:rPr>
              <a:t>Next-Event </a:t>
            </a:r>
            <a:r>
              <a:rPr lang="it-IT" err="1">
                <a:solidFill>
                  <a:srgbClr val="C00000"/>
                </a:solidFill>
              </a:rPr>
              <a:t>Simulation</a:t>
            </a:r>
            <a:r>
              <a:rPr lang="it-IT"/>
              <a:t>.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76D9FC4-C121-0517-3BB6-D75A5B5A9E57}"/>
              </a:ext>
            </a:extLst>
          </p:cNvPr>
          <p:cNvGrpSpPr/>
          <p:nvPr/>
        </p:nvGrpSpPr>
        <p:grpSpPr>
          <a:xfrm>
            <a:off x="1103445" y="4480501"/>
            <a:ext cx="4160881" cy="1559630"/>
            <a:chOff x="1103445" y="4480501"/>
            <a:chExt cx="4160881" cy="155963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F73A220-377A-259D-56D7-945A9B10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445" y="4480501"/>
              <a:ext cx="4160881" cy="1341236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D3175-2302-60A2-2D6D-9EBAB9B89387}"/>
                </a:ext>
              </a:extLst>
            </p:cNvPr>
            <p:cNvSpPr txBox="1"/>
            <p:nvPr/>
          </p:nvSpPr>
          <p:spPr>
            <a:xfrm>
              <a:off x="2733304" y="5784067"/>
              <a:ext cx="901162" cy="25606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fontScale="40000" lnSpcReduction="20000"/>
            </a:bodyPr>
            <a:lstStyle/>
            <a:p>
              <a:r>
                <a:rPr lang="it-IT" sz="3200">
                  <a:uFillTx/>
                </a:rPr>
                <a:t>Event-List</a:t>
              </a:r>
              <a:endParaRPr lang="it-IT" sz="1800">
                <a:uFillTx/>
              </a:endParaRP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F1A3A0A-8036-4352-4185-F13E93DDC581}"/>
              </a:ext>
            </a:extLst>
          </p:cNvPr>
          <p:cNvGrpSpPr/>
          <p:nvPr/>
        </p:nvGrpSpPr>
        <p:grpSpPr>
          <a:xfrm>
            <a:off x="7101840" y="4905095"/>
            <a:ext cx="3757036" cy="916641"/>
            <a:chOff x="7101840" y="5013583"/>
            <a:chExt cx="3634740" cy="80815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502C3A8-C2DD-9547-0093-01DF789F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210" y="5013583"/>
              <a:ext cx="2286000" cy="4884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private double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JetBrains Mono"/>
                </a:rPr>
                <a:t>t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;</a:t>
              </a:r>
              <a:br>
                <a:rPr lang="it-IT" altLang="it-IT" sz="1000" b="0" i="0" u="none" strike="noStrike" cap="none" normalizeH="0" baseline="0" dirty="0">
                  <a:ln>
                    <a:noFill/>
                  </a:ln>
                  <a:effectLst/>
                  <a:latin typeface="JetBrains Mono"/>
                </a:rPr>
              </a:b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private </a:t>
              </a:r>
              <a:r>
                <a:rPr kumimoji="0" lang="it-IT" altLang="it-IT" sz="1000" b="0" i="0" u="none" strike="noStrike" cap="none" normalizeH="0" baseline="0" err="1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int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JetBrains Mono"/>
                </a:rPr>
                <a:t>x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;</a:t>
              </a:r>
              <a:br>
                <a:rPr lang="it-IT" altLang="it-IT" sz="1000" b="0" i="0" u="none" strike="noStrike" cap="none" normalizeH="0" baseline="0" dirty="0">
                  <a:ln>
                    <a:noFill/>
                  </a:ln>
                  <a:effectLst/>
                  <a:latin typeface="JetBrains Mono"/>
                </a:rPr>
              </a:b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private </a:t>
              </a:r>
              <a:r>
                <a:rPr kumimoji="0" lang="it-IT" altLang="it-IT" sz="1000" b="0" i="0" u="none" strike="noStrike" cap="none" normalizeH="0" baseline="0" err="1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int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it-IT" altLang="it-IT" sz="1000" b="0" i="0" u="none" strike="noStrike" cap="none" normalizeH="0" baseline="0" err="1">
                  <a:ln>
                    <a:noFill/>
                  </a:ln>
                  <a:solidFill>
                    <a:srgbClr val="7030A0"/>
                  </a:solidFill>
                  <a:effectLst/>
                  <a:latin typeface="JetBrains Mono"/>
                </a:rPr>
                <a:t>vehicleType</a:t>
              </a:r>
              <a:r>
                <a:rPr kumimoji="0" lang="it-IT" altLang="it-IT" sz="10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JetBrains Mono"/>
                </a:rPr>
                <a:t>;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5CA23B8-EEDD-D658-B6CC-E0782A4DF028}"/>
                </a:ext>
              </a:extLst>
            </p:cNvPr>
            <p:cNvSpPr txBox="1"/>
            <p:nvPr/>
          </p:nvSpPr>
          <p:spPr>
            <a:xfrm>
              <a:off x="7101840" y="5585460"/>
              <a:ext cx="3634740" cy="2362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fontScale="77500" lnSpcReduction="20000"/>
            </a:bodyPr>
            <a:lstStyle/>
            <a:p>
              <a:r>
                <a:rPr lang="it-IT" sz="1800">
                  <a:uFillTx/>
                </a:rPr>
                <a:t>Implementazione entry della </a:t>
              </a:r>
              <a:r>
                <a:rPr lang="it-IT" sz="1800" err="1">
                  <a:uFillTx/>
                </a:rPr>
                <a:t>EventList</a:t>
              </a:r>
              <a:r>
                <a:rPr lang="it-IT" sz="1800">
                  <a:uFillTx/>
                </a:rPr>
                <a:t> (</a:t>
              </a:r>
              <a:r>
                <a:rPr lang="it-IT" sz="1800" err="1">
                  <a:uFillTx/>
                </a:rPr>
                <a:t>EventListEntryClass</a:t>
              </a:r>
              <a:r>
                <a:rPr lang="it-IT" sz="1800">
                  <a:uFillTx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9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05DC-4A02-F718-4D89-8A2338D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0" y="319"/>
            <a:ext cx="10109342" cy="1143000"/>
          </a:xfrm>
        </p:spPr>
        <p:txBody>
          <a:bodyPr/>
          <a:lstStyle/>
          <a:p>
            <a:r>
              <a:rPr lang="it-IT"/>
              <a:t>Modello computazionale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367891-C0F9-D3C1-88E3-21D7192F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it-IT" b="1">
                <a:solidFill>
                  <a:srgbClr val="C00000"/>
                </a:solidFill>
              </a:rPr>
              <a:t>Gestione degli arrivi esterni:</a:t>
            </a:r>
            <a:r>
              <a:rPr lang="it-IT">
                <a:solidFill>
                  <a:srgbClr val="C00000"/>
                </a:solidFill>
              </a:rPr>
              <a:t> </a:t>
            </a:r>
            <a:r>
              <a:rPr lang="it-IT"/>
              <a:t>l’accettazione si preoccupa di indirizzare gli eventi esterni nelle varie officine.</a:t>
            </a:r>
          </a:p>
          <a:p>
            <a:r>
              <a:rPr lang="it-IT"/>
              <a:t>Se i mezzi sono tutti all’interno del sistema il nuovo evento viene restituito con un tipo invalido di veicolo finché non si ha un’uscita.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I servizi sono stati modellati come </a:t>
            </a:r>
            <a:r>
              <a:rPr lang="it-IT" b="1">
                <a:solidFill>
                  <a:srgbClr val="C00000"/>
                </a:solidFill>
              </a:rPr>
              <a:t>normali troncate</a:t>
            </a:r>
            <a:r>
              <a:rPr lang="it-IT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36A15-C4A1-77D8-B036-E0C6C71F8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220" y="2014846"/>
            <a:ext cx="6446520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eventHandler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getInternalEventsOfficina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(off).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add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EventListEntry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event.getT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event.getX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event.getVehicleType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()));</a:t>
            </a:r>
            <a:endParaRPr kumimoji="0" lang="it-IT" altLang="it-I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60DC172-7609-1700-0A04-A39351F1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3168153"/>
            <a:ext cx="734568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vType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rnd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getExternalVehicleType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//vedo quale tipo di veicolo sta arrivando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vType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==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Integer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MAX_VALUE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 {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 il veicolo è pari a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max_value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vuol dire che non possono esserci arrivi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808080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eventList.get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setX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CC7832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eventHandler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setEventsAccettazione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eventList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CC7832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A8C5074-729C-E716-2A33-6F8DF0D0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05" y="2716289"/>
            <a:ext cx="3536781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eventHandler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decrementVType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event.getVehicleType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())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5A778BF-B10D-A068-739D-4EB9C9CB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505" y="4705491"/>
            <a:ext cx="584225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idfTruncatedNormal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lowerBound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upperBound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r){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A9B7C6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a=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cdfNormal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(m, s, lowerBound-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CC7832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b=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-cdfNormal(m, s,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upperBound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CC7832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double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u=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idfUniform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(a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-b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r)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lang="it-IT" altLang="it-IT" sz="1000">
                <a:solidFill>
                  <a:srgbClr val="CC7832"/>
                </a:solidFill>
                <a:latin typeface="JetBrains Mon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effectLst/>
                <a:latin typeface="JetBrains Mono"/>
              </a:rPr>
              <a:t>idfNormal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(m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u)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altLang="it-IT" sz="1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Personalizza struttura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8638F4E-713F-4357-A531-438C80BC1BDB}">
  <we:reference id="4b785c87-866c-4bad-85d8-5d1ae467ac9a" version="3.13.1.0" store="EXCatalog" storeType="EXCatalog"/>
  <we:alternateReferences>
    <we:reference id="WA104381909" version="3.13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Personalizza struttura</vt:lpstr>
      <vt:lpstr>Presentazione standard di PowerPoint</vt:lpstr>
      <vt:lpstr>Presentazione standard di PowerPoint</vt:lpstr>
      <vt:lpstr>Introduzione</vt:lpstr>
      <vt:lpstr>Problematiche del sistema</vt:lpstr>
      <vt:lpstr>Scopi e obiettivi</vt:lpstr>
      <vt:lpstr>Modello concettuale</vt:lpstr>
      <vt:lpstr>Modello delle specifiche</vt:lpstr>
      <vt:lpstr>Modello computazionale</vt:lpstr>
      <vt:lpstr>Modello computazionale (2)</vt:lpstr>
      <vt:lpstr>Verifica</vt:lpstr>
      <vt:lpstr>Validazione</vt:lpstr>
      <vt:lpstr>Analisi del collo di bottiglia</vt:lpstr>
      <vt:lpstr>Analisi del collo di bottiglia</vt:lpstr>
      <vt:lpstr>Simulazione ad orizzonte finito</vt:lpstr>
      <vt:lpstr>Simulazione ad orizzonte finito</vt:lpstr>
      <vt:lpstr>Simulazione ad orizzonte infinito</vt:lpstr>
      <vt:lpstr>Simulazione ad orizzonte infinito</vt:lpstr>
      <vt:lpstr>Modello migliorativo</vt:lpstr>
      <vt:lpstr>Modello concettuale</vt:lpstr>
      <vt:lpstr>Modello delle specifiche</vt:lpstr>
      <vt:lpstr>Modello computazionale</vt:lpstr>
      <vt:lpstr>Fase di verifica</vt:lpstr>
      <vt:lpstr>Validazione</vt:lpstr>
      <vt:lpstr>Analisi del collo di bottiglia</vt:lpstr>
      <vt:lpstr>Analisi del collo di bottiglia</vt:lpstr>
      <vt:lpstr>Simulazione ad orizzonte finito</vt:lpstr>
      <vt:lpstr>Simulazione ad orizzonte finito</vt:lpstr>
      <vt:lpstr>Simulazione ad orizzonte infinito</vt:lpstr>
      <vt:lpstr>Simulazione ad orizzonte infinito</vt:lpstr>
      <vt:lpstr>Conclusione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tosi</dc:creator>
  <cp:revision>93</cp:revision>
  <dcterms:created xsi:type="dcterms:W3CDTF">2024-01-24T18:55:51Z</dcterms:created>
  <dcterms:modified xsi:type="dcterms:W3CDTF">2024-02-19T11:07:58Z</dcterms:modified>
</cp:coreProperties>
</file>