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68" r:id="rId6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657"/>
    <a:srgbClr val="4FA557"/>
    <a:srgbClr val="5BB361"/>
    <a:srgbClr val="33CC33"/>
    <a:srgbClr val="FF99FF"/>
    <a:srgbClr val="93E3FF"/>
    <a:srgbClr val="33CCFF"/>
    <a:srgbClr val="FF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86798" autoAdjust="0"/>
  </p:normalViewPr>
  <p:slideViewPr>
    <p:cSldViewPr>
      <p:cViewPr varScale="1">
        <p:scale>
          <a:sx n="110" d="100"/>
          <a:sy n="110" d="100"/>
        </p:scale>
        <p:origin x="-1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092D3-F097-4195-95C4-3108A32EC641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FDDDB-F8A1-4327-996A-5B7614E9579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15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6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06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58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95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3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55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7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051-6514-4911-91AD-E136E366829A}" type="datetimeFigureOut">
              <a:rPr lang="de-CH" smtClean="0"/>
              <a:t>04.03.19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9615-CEBF-477C-A913-05C05A1CEB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B311C4-70B0-4DA2-B0DA-39649793B11C}"/>
              </a:ext>
            </a:extLst>
          </p:cNvPr>
          <p:cNvSpPr txBox="1"/>
          <p:nvPr/>
        </p:nvSpPr>
        <p:spPr>
          <a:xfrm>
            <a:off x="-16002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1BCD978-FC9C-40D6-8B5F-73FF208FD759}"/>
              </a:ext>
            </a:extLst>
          </p:cNvPr>
          <p:cNvSpPr/>
          <p:nvPr/>
        </p:nvSpPr>
        <p:spPr>
          <a:xfrm>
            <a:off x="0" y="3884473"/>
            <a:ext cx="9296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https://github.com/SchweizerischeBundesbahnen/</a:t>
            </a:r>
            <a:r>
              <a:rPr lang="de-CH" dirty="0" err="1">
                <a:solidFill>
                  <a:schemeClr val="bg1"/>
                </a:solidFill>
              </a:rPr>
              <a:t>scion-</a:t>
            </a:r>
            <a:r>
              <a:rPr lang="de-CH" dirty="0" err="1" smtClean="0">
                <a:solidFill>
                  <a:schemeClr val="bg1"/>
                </a:solidFill>
              </a:rPr>
              <a:t>workbench</a:t>
            </a:r>
            <a:endParaRPr lang="de-CH" dirty="0" smtClean="0">
              <a:solidFill>
                <a:schemeClr val="bg1"/>
              </a:solidFill>
            </a:endParaRPr>
          </a:p>
          <a:p>
            <a:pPr algn="ctr"/>
            <a:endParaRPr lang="de-CH" dirty="0" smtClean="0">
              <a:solidFill>
                <a:schemeClr val="bg1"/>
              </a:solidFill>
            </a:endParaRPr>
          </a:p>
          <a:p>
            <a:pPr algn="ctr"/>
            <a:endParaRPr lang="de-CH" dirty="0">
              <a:solidFill>
                <a:schemeClr val="bg1"/>
              </a:solidFill>
            </a:endParaRPr>
          </a:p>
          <a:p>
            <a:pPr algn="ctr"/>
            <a:r>
              <a:rPr lang="de-CH" dirty="0" smtClean="0">
                <a:solidFill>
                  <a:schemeClr val="bg1"/>
                </a:solidFill>
              </a:rPr>
              <a:t>Christoph </a:t>
            </a:r>
            <a:r>
              <a:rPr lang="de-CH" dirty="0" err="1" smtClean="0">
                <a:solidFill>
                  <a:schemeClr val="bg1"/>
                </a:solidFill>
              </a:rPr>
              <a:t>Bühlmann</a:t>
            </a:r>
            <a:r>
              <a:rPr lang="de-CH" dirty="0" smtClean="0">
                <a:solidFill>
                  <a:schemeClr val="bg1"/>
                </a:solidFill>
              </a:rPr>
              <a:t>, SBB</a:t>
            </a:r>
          </a:p>
          <a:p>
            <a:pPr algn="ctr"/>
            <a:r>
              <a:rPr lang="de-CH" dirty="0" smtClean="0">
                <a:solidFill>
                  <a:schemeClr val="bg1"/>
                </a:solidFill>
              </a:rPr>
              <a:t>Daniel Wiehl, mtrail GmbH</a:t>
            </a:r>
          </a:p>
          <a:p>
            <a:pPr algn="ctr"/>
            <a:r>
              <a:rPr lang="de-CH" dirty="0" smtClean="0">
                <a:solidFill>
                  <a:schemeClr val="bg1"/>
                </a:solidFill>
              </a:rPr>
              <a:t>Simon Eggler, mtrail GmbH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5D716C-E956-41A8-A7EE-85BD7550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611095" cy="1092503"/>
          </a:xfrm>
          <a:prstGeom prst="rect">
            <a:avLst/>
          </a:prstGeom>
        </p:spPr>
      </p:pic>
      <p:sp>
        <p:nvSpPr>
          <p:cNvPr id="3" name="Metadata">
            <a:extLst>
              <a:ext uri="{FF2B5EF4-FFF2-40B4-BE49-F238E27FC236}">
                <a16:creationId xmlns:a16="http://schemas.microsoft.com/office/drawing/2014/main" xmlns="" id="{F6E3BEB0-00E3-4678-BA6D-D0B1EBC16F4C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xmlns="" id="{01BCD978-FC9C-40D6-8B5F-73FF208FD759}"/>
              </a:ext>
            </a:extLst>
          </p:cNvPr>
          <p:cNvSpPr/>
          <p:nvPr/>
        </p:nvSpPr>
        <p:spPr>
          <a:xfrm>
            <a:off x="0" y="914400"/>
            <a:ext cx="9296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3200" dirty="0" smtClean="0">
                <a:solidFill>
                  <a:schemeClr val="bg1"/>
                </a:solidFill>
              </a:rPr>
              <a:t>End</a:t>
            </a:r>
            <a:r>
              <a:rPr lang="de-CH" sz="3200" dirty="0">
                <a:solidFill>
                  <a:schemeClr val="bg1"/>
                </a:solidFill>
              </a:rPr>
              <a:t>-</a:t>
            </a:r>
            <a:r>
              <a:rPr lang="de-CH" sz="3200" dirty="0" err="1">
                <a:solidFill>
                  <a:schemeClr val="bg1"/>
                </a:solidFill>
              </a:rPr>
              <a:t>to</a:t>
            </a:r>
            <a:r>
              <a:rPr lang="de-CH" sz="3200" dirty="0">
                <a:solidFill>
                  <a:schemeClr val="bg1"/>
                </a:solidFill>
              </a:rPr>
              <a:t>-End Verantwortlichkeit in der </a:t>
            </a:r>
            <a:r>
              <a:rPr lang="de-CH" sz="3200" dirty="0" smtClean="0">
                <a:solidFill>
                  <a:schemeClr val="bg1"/>
                </a:solidFill>
              </a:rPr>
              <a:t>Praxis</a:t>
            </a:r>
            <a:endParaRPr lang="de-CH" sz="3200" dirty="0">
              <a:solidFill>
                <a:schemeClr val="bg1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15000"/>
            <a:ext cx="4953000" cy="901875"/>
          </a:xfrm>
          <a:prstGeom prst="rect">
            <a:avLst/>
          </a:prstGeom>
        </p:spPr>
      </p:pic>
      <p:pic>
        <p:nvPicPr>
          <p:cNvPr id="4" name="Bild 3" descr="mtrail_139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791200"/>
            <a:ext cx="3352799" cy="8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time-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63000" cy="657225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67000"/>
            <a:ext cx="4953000" cy="3635061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352800"/>
            <a:ext cx="6324600" cy="4614809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330484"/>
            <a:ext cx="7924800" cy="57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7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VvBEMI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153400" cy="55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ung 7"/>
          <p:cNvGrpSpPr/>
          <p:nvPr/>
        </p:nvGrpSpPr>
        <p:grpSpPr>
          <a:xfrm>
            <a:off x="1676400" y="107817"/>
            <a:ext cx="5638800" cy="7978448"/>
            <a:chOff x="1143000" y="228600"/>
            <a:chExt cx="4846919" cy="6858000"/>
          </a:xfrm>
        </p:grpSpPr>
        <p:pic>
          <p:nvPicPr>
            <p:cNvPr id="2" name="Bild 1" descr="dig2c-en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228600"/>
              <a:ext cx="4846919" cy="6858000"/>
            </a:xfrm>
            <a:prstGeom prst="rect">
              <a:avLst/>
            </a:prstGeom>
          </p:spPr>
        </p:pic>
        <p:sp>
          <p:nvSpPr>
            <p:cNvPr id="3" name="Multiplizieren 2"/>
            <p:cNvSpPr/>
            <p:nvPr/>
          </p:nvSpPr>
          <p:spPr>
            <a:xfrm>
              <a:off x="2667000" y="882396"/>
              <a:ext cx="1844041" cy="18440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438400" y="533400"/>
              <a:ext cx="10471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1"/>
                  </a:solidFill>
                  <a:latin typeface="Mistral"/>
                  <a:cs typeface="Mistral"/>
                </a:rPr>
                <a:t>MICRO-GUI</a:t>
              </a:r>
              <a:endParaRPr lang="de-DE" dirty="0">
                <a:solidFill>
                  <a:schemeClr val="accent1"/>
                </a:solidFill>
                <a:latin typeface="Mistral"/>
                <a:cs typeface="Mistr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11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2BD9B8E-489D-4EA9-BDE1-3C1F5710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057400"/>
            <a:ext cx="5791200" cy="2971800"/>
          </a:xfrm>
          <a:solidFill>
            <a:srgbClr val="4FA557"/>
          </a:solidFill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Merci.</a:t>
            </a:r>
            <a:endParaRPr lang="de-CH" sz="9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B311C4-70B0-4DA2-B0DA-39649793B11C}"/>
              </a:ext>
            </a:extLst>
          </p:cNvPr>
          <p:cNvSpPr txBox="1"/>
          <p:nvPr/>
        </p:nvSpPr>
        <p:spPr>
          <a:xfrm>
            <a:off x="-16002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1BCD978-FC9C-40D6-8B5F-73FF208FD759}"/>
              </a:ext>
            </a:extLst>
          </p:cNvPr>
          <p:cNvSpPr/>
          <p:nvPr/>
        </p:nvSpPr>
        <p:spPr>
          <a:xfrm>
            <a:off x="697344" y="5867400"/>
            <a:ext cx="7525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000" b="1" dirty="0">
                <a:solidFill>
                  <a:schemeClr val="bg1"/>
                </a:solidFill>
              </a:rPr>
              <a:t>https://github.com/SchweizerischeBundesbahnen/scion-workbench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F5D716C-E956-41A8-A7EE-85BD7550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2" y="621268"/>
            <a:ext cx="7611095" cy="1092503"/>
          </a:xfrm>
          <a:prstGeom prst="rect">
            <a:avLst/>
          </a:prstGeom>
        </p:spPr>
      </p:pic>
      <p:sp>
        <p:nvSpPr>
          <p:cNvPr id="15" name="Metadata">
            <a:extLst>
              <a:ext uri="{FF2B5EF4-FFF2-40B4-BE49-F238E27FC236}">
                <a16:creationId xmlns:a16="http://schemas.microsoft.com/office/drawing/2014/main" xmlns="" id="{100224E2-AAC8-4529-B5F0-93696B2947CA}"/>
              </a:ext>
            </a:extLst>
          </p:cNvPr>
          <p:cNvSpPr/>
          <p:nvPr/>
        </p:nvSpPr>
        <p:spPr>
          <a:xfrm>
            <a:off x="12700" y="6540500"/>
            <a:ext cx="3810000" cy="31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1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</Words>
  <Application>Microsoft Macintosh PowerPoint</Application>
  <PresentationFormat>Bildschirmpräsentation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Merci.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dc:creator>Wiehl Daniel (IT-SWE-CC1-JV2)</dc:creator>
  <cp:lastModifiedBy>Simon Eggler</cp:lastModifiedBy>
  <cp:revision>49</cp:revision>
  <cp:lastPrinted>2019-02-13T09:51:18Z</cp:lastPrinted>
  <dcterms:created xsi:type="dcterms:W3CDTF">2019-02-12T18:40:02Z</dcterms:created>
  <dcterms:modified xsi:type="dcterms:W3CDTF">2019-03-04T11:40:37Z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  <property fmtid="{D5CDD505-2E9C-101B-9397-08002B2CF9AE}" pid="4" name="DateSHPTitle">
    <vt:lpwstr>15-Feb-19 9:45:53 AM</vt:lpwstr>
  </property>
</Properties>
</file>