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9" r:id="rId2"/>
    <p:sldId id="285" r:id="rId3"/>
    <p:sldId id="262" r:id="rId4"/>
    <p:sldId id="317" r:id="rId5"/>
    <p:sldId id="318" r:id="rId6"/>
    <p:sldId id="319" r:id="rId7"/>
    <p:sldId id="320" r:id="rId8"/>
    <p:sldId id="321" r:id="rId9"/>
    <p:sldId id="322" r:id="rId10"/>
    <p:sldId id="324" r:id="rId11"/>
    <p:sldId id="326" r:id="rId12"/>
    <p:sldId id="329" r:id="rId13"/>
    <p:sldId id="355" r:id="rId14"/>
    <p:sldId id="258" r:id="rId15"/>
    <p:sldId id="308" r:id="rId16"/>
  </p:sldIdLst>
  <p:sldSz cx="9144000" cy="5143500" type="screen16x9"/>
  <p:notesSz cx="6858000" cy="9144000"/>
  <p:embeddedFontLst>
    <p:embeddedFont>
      <p:font typeface="Product Sans" panose="020B0403030502040203" pitchFamily="34" charset="0"/>
      <p:regular r:id="rId18"/>
      <p:bold r:id="rId19"/>
      <p:italic r:id="rId20"/>
      <p:boldItalic r:id="rId21"/>
    </p:embeddedFont>
    <p:embeddedFont>
      <p:font typeface="Roboto" panose="020B0604020202020204" charset="0"/>
      <p:regular r:id="rId22"/>
      <p:bold r:id="rId23"/>
      <p:italic r:id="rId24"/>
      <p:boldItalic r:id="rId25"/>
    </p:embeddedFont>
    <p:embeddedFont>
      <p:font typeface="Google Sans" panose="020B0604020202020204" charset="0"/>
      <p:regular r:id="rId26"/>
      <p:bold r:id="rId27"/>
      <p:italic r:id="rId28"/>
      <p:boldItalic r:id="rId29"/>
    </p:embeddedFont>
    <p:embeddedFont>
      <p:font typeface="Roboto Mono" panose="020B060402020202020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D58"/>
    <a:srgbClr val="4286F4"/>
    <a:srgbClr val="0F0F0F"/>
    <a:srgbClr val="202020"/>
    <a:srgbClr val="3C4043"/>
    <a:srgbClr val="9AA0A6"/>
    <a:srgbClr val="00F0EA"/>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4683"/>
  </p:normalViewPr>
  <p:slideViewPr>
    <p:cSldViewPr snapToGrid="0">
      <p:cViewPr varScale="1">
        <p:scale>
          <a:sx n="106" d="100"/>
          <a:sy n="106" d="100"/>
        </p:scale>
        <p:origin x="88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ypography">
  <p:cSld name="TITLE_6">
    <p:spTree>
      <p:nvGrpSpPr>
        <p:cNvPr id="1" name="Shape 30"/>
        <p:cNvGrpSpPr/>
        <p:nvPr/>
      </p:nvGrpSpPr>
      <p:grpSpPr>
        <a:xfrm>
          <a:off x="0" y="0"/>
          <a:ext cx="0" cy="0"/>
          <a:chOff x="0" y="0"/>
          <a:chExt cx="0" cy="0"/>
        </a:xfrm>
      </p:grpSpPr>
      <p:sp>
        <p:nvSpPr>
          <p:cNvPr id="31" name="Google Shape;31;p3"/>
          <p:cNvSpPr txBox="1"/>
          <p:nvPr/>
        </p:nvSpPr>
        <p:spPr>
          <a:xfrm>
            <a:off x="500400" y="589964"/>
            <a:ext cx="71931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2000">
                <a:solidFill>
                  <a:srgbClr val="212121"/>
                </a:solidFill>
                <a:latin typeface="Google Sans"/>
                <a:ea typeface="Google Sans"/>
                <a:cs typeface="Google Sans"/>
                <a:sym typeface="Google Sans"/>
              </a:rPr>
              <a:t>Google Science Fair Typography</a:t>
            </a:r>
            <a:endParaRPr sz="2000">
              <a:solidFill>
                <a:srgbClr val="212121"/>
              </a:solidFill>
              <a:latin typeface="Google Sans"/>
              <a:ea typeface="Google Sans"/>
              <a:cs typeface="Google Sans"/>
              <a:sym typeface="Google Sans"/>
            </a:endParaRPr>
          </a:p>
        </p:txBody>
      </p:sp>
      <p:sp>
        <p:nvSpPr>
          <p:cNvPr id="32" name="Google Shape;32;p3"/>
          <p:cNvSpPr txBox="1"/>
          <p:nvPr/>
        </p:nvSpPr>
        <p:spPr>
          <a:xfrm>
            <a:off x="4844052" y="2529253"/>
            <a:ext cx="28068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2000">
                <a:solidFill>
                  <a:srgbClr val="9AA0A6"/>
                </a:solidFill>
                <a:latin typeface="Google Sans"/>
                <a:ea typeface="Google Sans"/>
                <a:cs typeface="Google Sans"/>
                <a:sym typeface="Google Sans"/>
              </a:rPr>
              <a:t>Body 1: Primary</a:t>
            </a:r>
            <a:endParaRPr sz="2000">
              <a:solidFill>
                <a:srgbClr val="9AA0A6"/>
              </a:solidFill>
              <a:latin typeface="Google Sans"/>
              <a:ea typeface="Google Sans"/>
              <a:cs typeface="Google Sans"/>
              <a:sym typeface="Google Sans"/>
            </a:endParaRPr>
          </a:p>
        </p:txBody>
      </p:sp>
      <p:sp>
        <p:nvSpPr>
          <p:cNvPr id="33" name="Google Shape;33;p3"/>
          <p:cNvSpPr txBox="1"/>
          <p:nvPr/>
        </p:nvSpPr>
        <p:spPr>
          <a:xfrm>
            <a:off x="543675" y="2415963"/>
            <a:ext cx="37245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3000">
                <a:solidFill>
                  <a:srgbClr val="202124"/>
                </a:solidFill>
                <a:latin typeface="Google Sans"/>
                <a:ea typeface="Google Sans"/>
                <a:cs typeface="Google Sans"/>
                <a:sym typeface="Google Sans"/>
              </a:rPr>
              <a:t>Headline 2</a:t>
            </a:r>
            <a:endParaRPr sz="3000">
              <a:solidFill>
                <a:srgbClr val="202124"/>
              </a:solidFill>
              <a:latin typeface="Google Sans"/>
              <a:ea typeface="Google Sans"/>
              <a:cs typeface="Google Sans"/>
              <a:sym typeface="Google Sans"/>
            </a:endParaRPr>
          </a:p>
        </p:txBody>
      </p:sp>
      <p:sp>
        <p:nvSpPr>
          <p:cNvPr id="34" name="Google Shape;34;p3"/>
          <p:cNvSpPr txBox="1"/>
          <p:nvPr/>
        </p:nvSpPr>
        <p:spPr>
          <a:xfrm>
            <a:off x="543675" y="2875525"/>
            <a:ext cx="25350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800">
                <a:solidFill>
                  <a:srgbClr val="9E9E9E"/>
                </a:solidFill>
                <a:latin typeface="Google Sans"/>
                <a:ea typeface="Google Sans"/>
                <a:cs typeface="Google Sans"/>
                <a:sym typeface="Google Sans"/>
              </a:rPr>
              <a:t>Google Sans </a:t>
            </a:r>
            <a:r>
              <a:rPr lang="en-GB" sz="800">
                <a:solidFill>
                  <a:srgbClr val="9AA0A6"/>
                </a:solidFill>
                <a:latin typeface="Google Sans"/>
                <a:ea typeface="Google Sans"/>
                <a:cs typeface="Google Sans"/>
                <a:sym typeface="Google Sans"/>
              </a:rPr>
              <a:t>Normal</a:t>
            </a:r>
            <a:r>
              <a:rPr lang="en-GB" sz="800">
                <a:solidFill>
                  <a:srgbClr val="9E9E9E"/>
                </a:solidFill>
                <a:latin typeface="Google Sans"/>
                <a:ea typeface="Google Sans"/>
                <a:cs typeface="Google Sans"/>
                <a:sym typeface="Google Sans"/>
              </a:rPr>
              <a:t> 30 pt  / single spacing</a:t>
            </a:r>
            <a:endParaRPr sz="800">
              <a:solidFill>
                <a:srgbClr val="9E9E9E"/>
              </a:solidFill>
              <a:latin typeface="Google Sans"/>
              <a:ea typeface="Google Sans"/>
              <a:cs typeface="Google Sans"/>
              <a:sym typeface="Google Sans"/>
            </a:endParaRPr>
          </a:p>
          <a:p>
            <a:pPr marL="0" lvl="0" indent="0" algn="l" rtl="0">
              <a:lnSpc>
                <a:spcPct val="120000"/>
              </a:lnSpc>
              <a:spcBef>
                <a:spcPts val="1600"/>
              </a:spcBef>
              <a:spcAft>
                <a:spcPts val="1600"/>
              </a:spcAft>
              <a:buNone/>
            </a:pPr>
            <a:endParaRPr sz="800">
              <a:solidFill>
                <a:srgbClr val="9E9E9E"/>
              </a:solidFill>
              <a:latin typeface="Google Sans"/>
              <a:ea typeface="Google Sans"/>
              <a:cs typeface="Google Sans"/>
              <a:sym typeface="Google Sans"/>
            </a:endParaRPr>
          </a:p>
        </p:txBody>
      </p:sp>
      <p:sp>
        <p:nvSpPr>
          <p:cNvPr id="35" name="Google Shape;35;p3"/>
          <p:cNvSpPr txBox="1"/>
          <p:nvPr/>
        </p:nvSpPr>
        <p:spPr>
          <a:xfrm>
            <a:off x="543675" y="3350900"/>
            <a:ext cx="24546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2000">
                <a:solidFill>
                  <a:srgbClr val="202124"/>
                </a:solidFill>
                <a:latin typeface="Google Sans"/>
                <a:ea typeface="Google Sans"/>
                <a:cs typeface="Google Sans"/>
                <a:sym typeface="Google Sans"/>
              </a:rPr>
              <a:t>Headline 3: Primary</a:t>
            </a:r>
            <a:endParaRPr sz="2000">
              <a:solidFill>
                <a:srgbClr val="202124"/>
              </a:solidFill>
              <a:latin typeface="Google Sans"/>
              <a:ea typeface="Google Sans"/>
              <a:cs typeface="Google Sans"/>
              <a:sym typeface="Google Sans"/>
            </a:endParaRPr>
          </a:p>
        </p:txBody>
      </p:sp>
      <p:sp>
        <p:nvSpPr>
          <p:cNvPr id="36" name="Google Shape;36;p3"/>
          <p:cNvSpPr txBox="1"/>
          <p:nvPr/>
        </p:nvSpPr>
        <p:spPr>
          <a:xfrm>
            <a:off x="543675" y="4224775"/>
            <a:ext cx="24546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500">
                <a:solidFill>
                  <a:srgbClr val="202124"/>
                </a:solidFill>
                <a:latin typeface="Google Sans"/>
                <a:ea typeface="Google Sans"/>
                <a:cs typeface="Google Sans"/>
                <a:sym typeface="Google Sans"/>
              </a:rPr>
              <a:t>Headline 4: Dense content</a:t>
            </a:r>
            <a:endParaRPr sz="1500">
              <a:solidFill>
                <a:srgbClr val="202124"/>
              </a:solidFill>
              <a:latin typeface="Google Sans"/>
              <a:ea typeface="Google Sans"/>
              <a:cs typeface="Google Sans"/>
              <a:sym typeface="Google Sans"/>
            </a:endParaRPr>
          </a:p>
        </p:txBody>
      </p:sp>
      <p:sp>
        <p:nvSpPr>
          <p:cNvPr id="37" name="Google Shape;37;p3"/>
          <p:cNvSpPr txBox="1"/>
          <p:nvPr/>
        </p:nvSpPr>
        <p:spPr>
          <a:xfrm>
            <a:off x="4844052" y="3418525"/>
            <a:ext cx="28818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500">
                <a:solidFill>
                  <a:srgbClr val="9AA0A6"/>
                </a:solidFill>
                <a:latin typeface="Google Sans"/>
                <a:ea typeface="Google Sans"/>
                <a:cs typeface="Google Sans"/>
                <a:sym typeface="Google Sans"/>
              </a:rPr>
              <a:t>Body 2: Dense content</a:t>
            </a:r>
            <a:endParaRPr sz="1500">
              <a:solidFill>
                <a:srgbClr val="9AA0A6"/>
              </a:solidFill>
              <a:latin typeface="Google Sans"/>
              <a:ea typeface="Google Sans"/>
              <a:cs typeface="Google Sans"/>
              <a:sym typeface="Google Sans"/>
            </a:endParaRPr>
          </a:p>
        </p:txBody>
      </p:sp>
      <p:sp>
        <p:nvSpPr>
          <p:cNvPr id="38" name="Google Shape;38;p3"/>
          <p:cNvSpPr txBox="1"/>
          <p:nvPr/>
        </p:nvSpPr>
        <p:spPr>
          <a:xfrm>
            <a:off x="4844050" y="4356775"/>
            <a:ext cx="18291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700">
                <a:solidFill>
                  <a:srgbClr val="9AA0A6"/>
                </a:solidFill>
                <a:latin typeface="Roboto" panose="02000000000000000000"/>
                <a:ea typeface="Roboto" panose="02000000000000000000"/>
                <a:cs typeface="Roboto" panose="02000000000000000000"/>
                <a:sym typeface="Roboto" panose="02000000000000000000"/>
              </a:rPr>
              <a:t>Body 3: Footer</a:t>
            </a:r>
            <a:endParaRPr sz="700">
              <a:solidFill>
                <a:srgbClr val="9AA0A6"/>
              </a:solidFill>
              <a:latin typeface="Roboto" panose="02000000000000000000"/>
              <a:ea typeface="Roboto" panose="02000000000000000000"/>
              <a:cs typeface="Roboto" panose="02000000000000000000"/>
              <a:sym typeface="Roboto" panose="02000000000000000000"/>
            </a:endParaRPr>
          </a:p>
        </p:txBody>
      </p:sp>
      <p:sp>
        <p:nvSpPr>
          <p:cNvPr id="39" name="Google Shape;39;p3"/>
          <p:cNvSpPr txBox="1"/>
          <p:nvPr/>
        </p:nvSpPr>
        <p:spPr>
          <a:xfrm>
            <a:off x="543675" y="3708575"/>
            <a:ext cx="28068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1600"/>
              </a:spcAft>
              <a:buNone/>
            </a:pPr>
            <a:r>
              <a:rPr lang="en-GB" sz="800">
                <a:solidFill>
                  <a:srgbClr val="9E9E9E"/>
                </a:solidFill>
                <a:latin typeface="Google Sans"/>
                <a:ea typeface="Google Sans"/>
                <a:cs typeface="Google Sans"/>
                <a:sym typeface="Google Sans"/>
              </a:rPr>
              <a:t>Google Sans </a:t>
            </a:r>
            <a:r>
              <a:rPr lang="en-GB" sz="800">
                <a:solidFill>
                  <a:srgbClr val="9AA0A6"/>
                </a:solidFill>
                <a:latin typeface="Google Sans"/>
                <a:ea typeface="Google Sans"/>
                <a:cs typeface="Google Sans"/>
                <a:sym typeface="Google Sans"/>
              </a:rPr>
              <a:t>Normal</a:t>
            </a:r>
            <a:r>
              <a:rPr lang="en-GB" sz="800">
                <a:solidFill>
                  <a:srgbClr val="9E9E9E"/>
                </a:solidFill>
                <a:latin typeface="Google Sans"/>
                <a:ea typeface="Google Sans"/>
                <a:cs typeface="Google Sans"/>
                <a:sym typeface="Google Sans"/>
              </a:rPr>
              <a:t> 20 pt  / 1.2 spacing</a:t>
            </a:r>
            <a:endParaRPr sz="800">
              <a:solidFill>
                <a:srgbClr val="9E9E9E"/>
              </a:solidFill>
              <a:latin typeface="Google Sans"/>
              <a:ea typeface="Google Sans"/>
              <a:cs typeface="Google Sans"/>
              <a:sym typeface="Google Sans"/>
            </a:endParaRPr>
          </a:p>
        </p:txBody>
      </p:sp>
      <p:sp>
        <p:nvSpPr>
          <p:cNvPr id="40" name="Google Shape;40;p3"/>
          <p:cNvSpPr txBox="1"/>
          <p:nvPr/>
        </p:nvSpPr>
        <p:spPr>
          <a:xfrm>
            <a:off x="543675" y="4553150"/>
            <a:ext cx="24846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800">
                <a:solidFill>
                  <a:srgbClr val="9E9E9E"/>
                </a:solidFill>
                <a:latin typeface="Google Sans"/>
                <a:ea typeface="Google Sans"/>
                <a:cs typeface="Google Sans"/>
                <a:sym typeface="Google Sans"/>
              </a:rPr>
              <a:t>Google Sans </a:t>
            </a:r>
            <a:r>
              <a:rPr lang="en-GB" sz="800">
                <a:solidFill>
                  <a:srgbClr val="9AA0A6"/>
                </a:solidFill>
                <a:latin typeface="Google Sans"/>
                <a:ea typeface="Google Sans"/>
                <a:cs typeface="Google Sans"/>
                <a:sym typeface="Google Sans"/>
              </a:rPr>
              <a:t>Normal</a:t>
            </a:r>
            <a:r>
              <a:rPr lang="en-GB" sz="800">
                <a:solidFill>
                  <a:srgbClr val="9E9E9E"/>
                </a:solidFill>
                <a:latin typeface="Google Sans"/>
                <a:ea typeface="Google Sans"/>
                <a:cs typeface="Google Sans"/>
                <a:sym typeface="Google Sans"/>
              </a:rPr>
              <a:t> 15pt  / 1.2 spacing</a:t>
            </a:r>
            <a:endParaRPr sz="800">
              <a:solidFill>
                <a:srgbClr val="9E9E9E"/>
              </a:solidFill>
              <a:latin typeface="Google Sans"/>
              <a:ea typeface="Google Sans"/>
              <a:cs typeface="Google Sans"/>
              <a:sym typeface="Google Sans"/>
            </a:endParaRPr>
          </a:p>
          <a:p>
            <a:pPr marL="0" lvl="0" indent="0" algn="l" rtl="0">
              <a:lnSpc>
                <a:spcPct val="120000"/>
              </a:lnSpc>
              <a:spcBef>
                <a:spcPts val="1600"/>
              </a:spcBef>
              <a:spcAft>
                <a:spcPts val="1600"/>
              </a:spcAft>
              <a:buNone/>
            </a:pPr>
            <a:endParaRPr sz="800">
              <a:solidFill>
                <a:srgbClr val="9E9E9E"/>
              </a:solidFill>
              <a:latin typeface="Google Sans"/>
              <a:ea typeface="Google Sans"/>
              <a:cs typeface="Google Sans"/>
              <a:sym typeface="Google Sans"/>
            </a:endParaRPr>
          </a:p>
        </p:txBody>
      </p:sp>
      <p:sp>
        <p:nvSpPr>
          <p:cNvPr id="41" name="Google Shape;41;p3"/>
          <p:cNvSpPr txBox="1"/>
          <p:nvPr/>
        </p:nvSpPr>
        <p:spPr>
          <a:xfrm>
            <a:off x="4844050" y="2875525"/>
            <a:ext cx="25350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800">
                <a:solidFill>
                  <a:srgbClr val="9AA0A6"/>
                </a:solidFill>
                <a:latin typeface="Google Sans"/>
                <a:ea typeface="Google Sans"/>
                <a:cs typeface="Google Sans"/>
                <a:sym typeface="Google Sans"/>
              </a:rPr>
              <a:t>Google Sans Normal 20 pt  </a:t>
            </a:r>
            <a:r>
              <a:rPr lang="en-GB" sz="800">
                <a:solidFill>
                  <a:srgbClr val="9E9E9E"/>
                </a:solidFill>
                <a:latin typeface="Google Sans"/>
                <a:ea typeface="Google Sans"/>
                <a:cs typeface="Google Sans"/>
                <a:sym typeface="Google Sans"/>
              </a:rPr>
              <a:t>/ 1.2 spacing</a:t>
            </a:r>
            <a:endParaRPr sz="800">
              <a:solidFill>
                <a:srgbClr val="9E9E9E"/>
              </a:solidFill>
              <a:latin typeface="Google Sans"/>
              <a:ea typeface="Google Sans"/>
              <a:cs typeface="Google Sans"/>
              <a:sym typeface="Google Sans"/>
            </a:endParaRPr>
          </a:p>
          <a:p>
            <a:pPr marL="0" lvl="0" indent="0" algn="l" rtl="0">
              <a:lnSpc>
                <a:spcPct val="120000"/>
              </a:lnSpc>
              <a:spcBef>
                <a:spcPts val="1600"/>
              </a:spcBef>
              <a:spcAft>
                <a:spcPts val="1600"/>
              </a:spcAft>
              <a:buNone/>
            </a:pPr>
            <a:endParaRPr sz="800">
              <a:solidFill>
                <a:srgbClr val="9AA0A6"/>
              </a:solidFill>
              <a:latin typeface="Google Sans"/>
              <a:ea typeface="Google Sans"/>
              <a:cs typeface="Google Sans"/>
              <a:sym typeface="Google Sans"/>
            </a:endParaRPr>
          </a:p>
        </p:txBody>
      </p:sp>
      <p:sp>
        <p:nvSpPr>
          <p:cNvPr id="42" name="Google Shape;42;p3"/>
          <p:cNvSpPr txBox="1"/>
          <p:nvPr/>
        </p:nvSpPr>
        <p:spPr>
          <a:xfrm>
            <a:off x="4844050" y="3708575"/>
            <a:ext cx="21141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800">
                <a:solidFill>
                  <a:srgbClr val="9AA0A6"/>
                </a:solidFill>
                <a:latin typeface="Google Sans"/>
                <a:ea typeface="Google Sans"/>
                <a:cs typeface="Google Sans"/>
                <a:sym typeface="Google Sans"/>
              </a:rPr>
              <a:t>Google Sans Normal 15 pt </a:t>
            </a:r>
            <a:r>
              <a:rPr lang="en-GB" sz="800">
                <a:solidFill>
                  <a:srgbClr val="9E9E9E"/>
                </a:solidFill>
                <a:latin typeface="Google Sans"/>
                <a:ea typeface="Google Sans"/>
                <a:cs typeface="Google Sans"/>
                <a:sym typeface="Google Sans"/>
              </a:rPr>
              <a:t> / 1.2 spacing</a:t>
            </a:r>
            <a:endParaRPr sz="800">
              <a:solidFill>
                <a:srgbClr val="9E9E9E"/>
              </a:solidFill>
              <a:latin typeface="Google Sans"/>
              <a:ea typeface="Google Sans"/>
              <a:cs typeface="Google Sans"/>
              <a:sym typeface="Google Sans"/>
            </a:endParaRPr>
          </a:p>
          <a:p>
            <a:pPr marL="0" lvl="0" indent="0" algn="l" rtl="0">
              <a:lnSpc>
                <a:spcPct val="120000"/>
              </a:lnSpc>
              <a:spcBef>
                <a:spcPts val="1600"/>
              </a:spcBef>
              <a:spcAft>
                <a:spcPts val="1600"/>
              </a:spcAft>
              <a:buNone/>
            </a:pPr>
            <a:endParaRPr sz="800">
              <a:solidFill>
                <a:srgbClr val="9AA0A6"/>
              </a:solidFill>
              <a:latin typeface="Google Sans"/>
              <a:ea typeface="Google Sans"/>
              <a:cs typeface="Google Sans"/>
              <a:sym typeface="Google Sans"/>
            </a:endParaRPr>
          </a:p>
        </p:txBody>
      </p:sp>
      <p:sp>
        <p:nvSpPr>
          <p:cNvPr id="43" name="Google Shape;43;p3"/>
          <p:cNvSpPr txBox="1"/>
          <p:nvPr/>
        </p:nvSpPr>
        <p:spPr>
          <a:xfrm>
            <a:off x="4844050" y="4553161"/>
            <a:ext cx="13764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1600"/>
              </a:spcAft>
              <a:buNone/>
            </a:pPr>
            <a:r>
              <a:rPr lang="en-GB" sz="800">
                <a:solidFill>
                  <a:srgbClr val="9AA0A6"/>
                </a:solidFill>
                <a:latin typeface="Google Sans"/>
                <a:ea typeface="Google Sans"/>
                <a:cs typeface="Google Sans"/>
                <a:sym typeface="Google Sans"/>
              </a:rPr>
              <a:t>Roboto Normal 7 pt</a:t>
            </a:r>
            <a:endParaRPr sz="800">
              <a:solidFill>
                <a:srgbClr val="9AA0A6"/>
              </a:solidFill>
              <a:latin typeface="Google Sans"/>
              <a:ea typeface="Google Sans"/>
              <a:cs typeface="Google Sans"/>
              <a:sym typeface="Google Sans"/>
            </a:endParaRPr>
          </a:p>
        </p:txBody>
      </p:sp>
      <p:sp>
        <p:nvSpPr>
          <p:cNvPr id="44" name="Google Shape;44;p3"/>
          <p:cNvSpPr txBox="1"/>
          <p:nvPr/>
        </p:nvSpPr>
        <p:spPr>
          <a:xfrm>
            <a:off x="543675" y="1254750"/>
            <a:ext cx="3724500" cy="46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5200">
                <a:solidFill>
                  <a:srgbClr val="202124"/>
                </a:solidFill>
                <a:latin typeface="Google Sans"/>
                <a:ea typeface="Google Sans"/>
                <a:cs typeface="Google Sans"/>
                <a:sym typeface="Google Sans"/>
              </a:rPr>
              <a:t>Headline 1</a:t>
            </a:r>
            <a:endParaRPr sz="5200">
              <a:solidFill>
                <a:srgbClr val="202124"/>
              </a:solidFill>
              <a:latin typeface="Google Sans"/>
              <a:ea typeface="Google Sans"/>
              <a:cs typeface="Google Sans"/>
              <a:sym typeface="Google Sans"/>
            </a:endParaRPr>
          </a:p>
        </p:txBody>
      </p:sp>
      <p:sp>
        <p:nvSpPr>
          <p:cNvPr id="45" name="Google Shape;45;p3"/>
          <p:cNvSpPr txBox="1"/>
          <p:nvPr/>
        </p:nvSpPr>
        <p:spPr>
          <a:xfrm>
            <a:off x="543675" y="2004925"/>
            <a:ext cx="2535000" cy="284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800">
                <a:solidFill>
                  <a:srgbClr val="9E9E9E"/>
                </a:solidFill>
                <a:latin typeface="Google Sans"/>
                <a:ea typeface="Google Sans"/>
                <a:cs typeface="Google Sans"/>
                <a:sym typeface="Google Sans"/>
              </a:rPr>
              <a:t>Google Sans </a:t>
            </a:r>
            <a:r>
              <a:rPr lang="en-GB" sz="800">
                <a:solidFill>
                  <a:srgbClr val="9AA0A6"/>
                </a:solidFill>
                <a:latin typeface="Google Sans"/>
                <a:ea typeface="Google Sans"/>
                <a:cs typeface="Google Sans"/>
                <a:sym typeface="Google Sans"/>
              </a:rPr>
              <a:t>Normal</a:t>
            </a:r>
            <a:r>
              <a:rPr lang="en-GB" sz="800">
                <a:solidFill>
                  <a:srgbClr val="9E9E9E"/>
                </a:solidFill>
                <a:latin typeface="Google Sans"/>
                <a:ea typeface="Google Sans"/>
                <a:cs typeface="Google Sans"/>
                <a:sym typeface="Google Sans"/>
              </a:rPr>
              <a:t> 52 pt  / single spacing</a:t>
            </a:r>
            <a:endParaRPr sz="800">
              <a:solidFill>
                <a:srgbClr val="9E9E9E"/>
              </a:solidFill>
              <a:latin typeface="Google Sans"/>
              <a:ea typeface="Google Sans"/>
              <a:cs typeface="Google Sans"/>
              <a:sym typeface="Google Sans"/>
            </a:endParaRPr>
          </a:p>
          <a:p>
            <a:pPr marL="0" lvl="0" indent="0" algn="l" rtl="0">
              <a:lnSpc>
                <a:spcPct val="120000"/>
              </a:lnSpc>
              <a:spcBef>
                <a:spcPts val="1600"/>
              </a:spcBef>
              <a:spcAft>
                <a:spcPts val="1600"/>
              </a:spcAft>
              <a:buNone/>
            </a:pPr>
            <a:endParaRPr sz="800">
              <a:solidFill>
                <a:srgbClr val="9E9E9E"/>
              </a:solidFill>
              <a:latin typeface="Google Sans"/>
              <a:ea typeface="Google Sans"/>
              <a:cs typeface="Google Sans"/>
              <a:sym typeface="Google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ogo 1">
  <p:cSld name="TITLE_5">
    <p:spTree>
      <p:nvGrpSpPr>
        <p:cNvPr id="1" name="Shape 46"/>
        <p:cNvGrpSpPr/>
        <p:nvPr/>
      </p:nvGrpSpPr>
      <p:grpSpPr>
        <a:xfrm>
          <a:off x="0" y="0"/>
          <a:ext cx="0" cy="0"/>
          <a:chOff x="0" y="0"/>
          <a:chExt cx="0" cy="0"/>
        </a:xfrm>
      </p:grpSpPr>
      <p:pic>
        <p:nvPicPr>
          <p:cNvPr id="47" name="Google Shape;47;p4"/>
          <p:cNvPicPr preferRelativeResize="0"/>
          <p:nvPr/>
        </p:nvPicPr>
        <p:blipFill>
          <a:blip r:embed="rId2"/>
          <a:stretch>
            <a:fillRect/>
          </a:stretch>
        </p:blipFill>
        <p:spPr>
          <a:xfrm>
            <a:off x="1678574" y="1399325"/>
            <a:ext cx="5786850" cy="21976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deo">
  <p:cSld name="TITLE_AND_BODY_1_1_1">
    <p:bg>
      <p:bgPr>
        <a:solidFill>
          <a:srgbClr val="292D33"/>
        </a:soli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500400" y="2090650"/>
            <a:ext cx="5969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rgbClr val="4285F3"/>
              </a:buClr>
              <a:buSzPts val="3000"/>
              <a:buNone/>
              <a:defRPr sz="3000">
                <a:solidFill>
                  <a:srgbClr val="4285F3"/>
                </a:solidFill>
              </a:defRPr>
            </a:lvl2pPr>
            <a:lvl3pPr lvl="2" rtl="0">
              <a:spcBef>
                <a:spcPts val="0"/>
              </a:spcBef>
              <a:spcAft>
                <a:spcPts val="0"/>
              </a:spcAft>
              <a:buClr>
                <a:srgbClr val="4285F3"/>
              </a:buClr>
              <a:buSzPts val="3000"/>
              <a:buNone/>
              <a:defRPr sz="3000">
                <a:solidFill>
                  <a:srgbClr val="4285F3"/>
                </a:solidFill>
              </a:defRPr>
            </a:lvl3pPr>
            <a:lvl4pPr lvl="3" rtl="0">
              <a:spcBef>
                <a:spcPts val="0"/>
              </a:spcBef>
              <a:spcAft>
                <a:spcPts val="0"/>
              </a:spcAft>
              <a:buClr>
                <a:srgbClr val="4285F3"/>
              </a:buClr>
              <a:buSzPts val="3000"/>
              <a:buNone/>
              <a:defRPr sz="3000">
                <a:solidFill>
                  <a:srgbClr val="4285F3"/>
                </a:solidFill>
              </a:defRPr>
            </a:lvl4pPr>
            <a:lvl5pPr lvl="4" rtl="0">
              <a:spcBef>
                <a:spcPts val="0"/>
              </a:spcBef>
              <a:spcAft>
                <a:spcPts val="0"/>
              </a:spcAft>
              <a:buClr>
                <a:srgbClr val="4285F3"/>
              </a:buClr>
              <a:buSzPts val="3000"/>
              <a:buNone/>
              <a:defRPr sz="3000">
                <a:solidFill>
                  <a:srgbClr val="4285F3"/>
                </a:solidFill>
              </a:defRPr>
            </a:lvl5pPr>
            <a:lvl6pPr lvl="5" rtl="0">
              <a:spcBef>
                <a:spcPts val="0"/>
              </a:spcBef>
              <a:spcAft>
                <a:spcPts val="0"/>
              </a:spcAft>
              <a:buClr>
                <a:srgbClr val="4285F3"/>
              </a:buClr>
              <a:buSzPts val="3000"/>
              <a:buNone/>
              <a:defRPr sz="3000">
                <a:solidFill>
                  <a:srgbClr val="4285F3"/>
                </a:solidFill>
              </a:defRPr>
            </a:lvl6pPr>
            <a:lvl7pPr lvl="6" rtl="0">
              <a:spcBef>
                <a:spcPts val="0"/>
              </a:spcBef>
              <a:spcAft>
                <a:spcPts val="0"/>
              </a:spcAft>
              <a:buClr>
                <a:srgbClr val="4285F3"/>
              </a:buClr>
              <a:buSzPts val="3000"/>
              <a:buNone/>
              <a:defRPr sz="3000">
                <a:solidFill>
                  <a:srgbClr val="4285F3"/>
                </a:solidFill>
              </a:defRPr>
            </a:lvl7pPr>
            <a:lvl8pPr lvl="7" rtl="0">
              <a:spcBef>
                <a:spcPts val="0"/>
              </a:spcBef>
              <a:spcAft>
                <a:spcPts val="0"/>
              </a:spcAft>
              <a:buClr>
                <a:srgbClr val="4285F3"/>
              </a:buClr>
              <a:buSzPts val="3000"/>
              <a:buNone/>
              <a:defRPr sz="3000">
                <a:solidFill>
                  <a:srgbClr val="4285F3"/>
                </a:solidFill>
              </a:defRPr>
            </a:lvl8pPr>
            <a:lvl9pPr lvl="8" rtl="0">
              <a:spcBef>
                <a:spcPts val="0"/>
              </a:spcBef>
              <a:spcAft>
                <a:spcPts val="0"/>
              </a:spcAft>
              <a:buClr>
                <a:srgbClr val="4285F3"/>
              </a:buClr>
              <a:buSzPts val="3000"/>
              <a:buNone/>
              <a:defRPr sz="3000">
                <a:solidFill>
                  <a:srgbClr val="4285F3"/>
                </a:solidFill>
              </a:defRPr>
            </a:lvl9pPr>
          </a:lstStyle>
          <a:p>
            <a:endParaRPr/>
          </a:p>
        </p:txBody>
      </p:sp>
      <p:sp>
        <p:nvSpPr>
          <p:cNvPr id="72" name="Google Shape;72;p10"/>
          <p:cNvSpPr txBox="1">
            <a:spLocks noGrp="1"/>
          </p:cNvSpPr>
          <p:nvPr>
            <p:ph type="title" idx="2"/>
          </p:nvPr>
        </p:nvSpPr>
        <p:spPr>
          <a:xfrm>
            <a:off x="500400" y="2614650"/>
            <a:ext cx="4926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a:endParaRPr/>
          </a:p>
        </p:txBody>
      </p:sp>
      <p:sp>
        <p:nvSpPr>
          <p:cNvPr id="73" name="Google Shape;73;p10"/>
          <p:cNvSpPr txBox="1">
            <a:spLocks noGrp="1"/>
          </p:cNvSpPr>
          <p:nvPr>
            <p:ph type="title" idx="3"/>
          </p:nvPr>
        </p:nvSpPr>
        <p:spPr>
          <a:xfrm>
            <a:off x="500400" y="482593"/>
            <a:ext cx="4926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a:endParaRPr/>
          </a:p>
        </p:txBody>
      </p:sp>
      <p:sp>
        <p:nvSpPr>
          <p:cNvPr id="74" name="Google Shape;74;p10"/>
          <p:cNvSpPr txBox="1">
            <a:spLocks noGrp="1"/>
          </p:cNvSpPr>
          <p:nvPr>
            <p:ph type="sldNum" idx="12"/>
          </p:nvPr>
        </p:nvSpPr>
        <p:spPr>
          <a:xfrm>
            <a:off x="8030425" y="4587025"/>
            <a:ext cx="582000" cy="393600"/>
          </a:xfrm>
          <a:prstGeom prst="rect">
            <a:avLst/>
          </a:prstGeom>
        </p:spPr>
        <p:txBody>
          <a:bodyPr spcFirstLastPara="1" wrap="square" lIns="91425" tIns="91425" rIns="91425" bIns="91425" anchor="ctr" anchorCtr="0">
            <a:noAutofit/>
          </a:bodyPr>
          <a:lstStyle>
            <a:lvl1pPr lvl="0" algn="r" rtl="0">
              <a:buNone/>
              <a:defRPr sz="700">
                <a:solidFill>
                  <a:schemeClr val="lt1"/>
                </a:solidFill>
                <a:latin typeface="Roboto" panose="02000000000000000000"/>
                <a:ea typeface="Roboto" panose="02000000000000000000"/>
                <a:cs typeface="Roboto" panose="02000000000000000000"/>
                <a:sym typeface="Roboto" panose="02000000000000000000"/>
              </a:defRPr>
            </a:lvl1pPr>
            <a:lvl2pPr lvl="1" algn="r" rtl="0">
              <a:buNone/>
              <a:defRPr sz="700">
                <a:solidFill>
                  <a:schemeClr val="lt1"/>
                </a:solidFill>
                <a:latin typeface="Roboto" panose="02000000000000000000"/>
                <a:ea typeface="Roboto" panose="02000000000000000000"/>
                <a:cs typeface="Roboto" panose="02000000000000000000"/>
                <a:sym typeface="Roboto" panose="02000000000000000000"/>
              </a:defRPr>
            </a:lvl2pPr>
            <a:lvl3pPr lvl="2" algn="r" rtl="0">
              <a:buNone/>
              <a:defRPr sz="700">
                <a:solidFill>
                  <a:schemeClr val="lt1"/>
                </a:solidFill>
                <a:latin typeface="Roboto" panose="02000000000000000000"/>
                <a:ea typeface="Roboto" panose="02000000000000000000"/>
                <a:cs typeface="Roboto" panose="02000000000000000000"/>
                <a:sym typeface="Roboto" panose="02000000000000000000"/>
              </a:defRPr>
            </a:lvl3pPr>
            <a:lvl4pPr lvl="3" algn="r" rtl="0">
              <a:buNone/>
              <a:defRPr sz="700">
                <a:solidFill>
                  <a:schemeClr val="lt1"/>
                </a:solidFill>
                <a:latin typeface="Roboto" panose="02000000000000000000"/>
                <a:ea typeface="Roboto" panose="02000000000000000000"/>
                <a:cs typeface="Roboto" panose="02000000000000000000"/>
                <a:sym typeface="Roboto" panose="02000000000000000000"/>
              </a:defRPr>
            </a:lvl4pPr>
            <a:lvl5pPr lvl="4" algn="r" rtl="0">
              <a:buNone/>
              <a:defRPr sz="700">
                <a:solidFill>
                  <a:schemeClr val="lt1"/>
                </a:solidFill>
                <a:latin typeface="Roboto" panose="02000000000000000000"/>
                <a:ea typeface="Roboto" panose="02000000000000000000"/>
                <a:cs typeface="Roboto" panose="02000000000000000000"/>
                <a:sym typeface="Roboto" panose="02000000000000000000"/>
              </a:defRPr>
            </a:lvl5pPr>
            <a:lvl6pPr lvl="5" algn="r" rtl="0">
              <a:buNone/>
              <a:defRPr sz="700">
                <a:solidFill>
                  <a:schemeClr val="lt1"/>
                </a:solidFill>
                <a:latin typeface="Roboto" panose="02000000000000000000"/>
                <a:ea typeface="Roboto" panose="02000000000000000000"/>
                <a:cs typeface="Roboto" panose="02000000000000000000"/>
                <a:sym typeface="Roboto" panose="02000000000000000000"/>
              </a:defRPr>
            </a:lvl6pPr>
            <a:lvl7pPr lvl="6" algn="r" rtl="0">
              <a:buNone/>
              <a:defRPr sz="700">
                <a:solidFill>
                  <a:schemeClr val="lt1"/>
                </a:solidFill>
                <a:latin typeface="Roboto" panose="02000000000000000000"/>
                <a:ea typeface="Roboto" panose="02000000000000000000"/>
                <a:cs typeface="Roboto" panose="02000000000000000000"/>
                <a:sym typeface="Roboto" panose="02000000000000000000"/>
              </a:defRPr>
            </a:lvl7pPr>
            <a:lvl8pPr lvl="7" algn="r" rtl="0">
              <a:buNone/>
              <a:defRPr sz="700">
                <a:solidFill>
                  <a:schemeClr val="lt1"/>
                </a:solidFill>
                <a:latin typeface="Roboto" panose="02000000000000000000"/>
                <a:ea typeface="Roboto" panose="02000000000000000000"/>
                <a:cs typeface="Roboto" panose="02000000000000000000"/>
                <a:sym typeface="Roboto" panose="02000000000000000000"/>
              </a:defRPr>
            </a:lvl8pPr>
            <a:lvl9pPr lvl="8" algn="r" rtl="0">
              <a:buNone/>
              <a:defRPr sz="7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‹N›</a:t>
            </a:fld>
            <a:endParaRPr lang="en-GB"/>
          </a:p>
        </p:txBody>
      </p:sp>
      <p:sp>
        <p:nvSpPr>
          <p:cNvPr id="75" name="Google Shape;75;p10"/>
          <p:cNvSpPr txBox="1">
            <a:spLocks noGrp="1"/>
          </p:cNvSpPr>
          <p:nvPr>
            <p:ph type="sldNum" idx="4"/>
          </p:nvPr>
        </p:nvSpPr>
        <p:spPr>
          <a:xfrm>
            <a:off x="537675" y="4587025"/>
            <a:ext cx="2640600" cy="393600"/>
          </a:xfrm>
          <a:prstGeom prst="rect">
            <a:avLst/>
          </a:prstGeom>
        </p:spPr>
        <p:txBody>
          <a:bodyPr spcFirstLastPara="1" wrap="square" lIns="91425" tIns="91425" rIns="91425" bIns="91425" anchor="ctr" anchorCtr="0">
            <a:noAutofit/>
          </a:bodyPr>
          <a:lstStyle>
            <a:lvl1pPr lvl="0" rtl="0">
              <a:buNone/>
              <a:defRPr sz="700">
                <a:solidFill>
                  <a:schemeClr val="lt1"/>
                </a:solidFill>
                <a:latin typeface="Roboto" panose="02000000000000000000"/>
                <a:ea typeface="Roboto" panose="02000000000000000000"/>
                <a:cs typeface="Roboto" panose="02000000000000000000"/>
                <a:sym typeface="Roboto" panose="02000000000000000000"/>
              </a:defRPr>
            </a:lvl1pPr>
            <a:lvl2pPr lvl="1" rtl="0">
              <a:buNone/>
              <a:defRPr sz="700">
                <a:solidFill>
                  <a:schemeClr val="lt1"/>
                </a:solidFill>
                <a:latin typeface="Roboto" panose="02000000000000000000"/>
                <a:ea typeface="Roboto" panose="02000000000000000000"/>
                <a:cs typeface="Roboto" panose="02000000000000000000"/>
                <a:sym typeface="Roboto" panose="02000000000000000000"/>
              </a:defRPr>
            </a:lvl2pPr>
            <a:lvl3pPr lvl="2" rtl="0">
              <a:buNone/>
              <a:defRPr sz="700">
                <a:solidFill>
                  <a:schemeClr val="lt1"/>
                </a:solidFill>
                <a:latin typeface="Roboto" panose="02000000000000000000"/>
                <a:ea typeface="Roboto" panose="02000000000000000000"/>
                <a:cs typeface="Roboto" panose="02000000000000000000"/>
                <a:sym typeface="Roboto" panose="02000000000000000000"/>
              </a:defRPr>
            </a:lvl3pPr>
            <a:lvl4pPr lvl="3" rtl="0">
              <a:buNone/>
              <a:defRPr sz="700">
                <a:solidFill>
                  <a:schemeClr val="lt1"/>
                </a:solidFill>
                <a:latin typeface="Roboto" panose="02000000000000000000"/>
                <a:ea typeface="Roboto" panose="02000000000000000000"/>
                <a:cs typeface="Roboto" panose="02000000000000000000"/>
                <a:sym typeface="Roboto" panose="02000000000000000000"/>
              </a:defRPr>
            </a:lvl4pPr>
            <a:lvl5pPr lvl="4" rtl="0">
              <a:buNone/>
              <a:defRPr sz="700">
                <a:solidFill>
                  <a:schemeClr val="lt1"/>
                </a:solidFill>
                <a:latin typeface="Roboto" panose="02000000000000000000"/>
                <a:ea typeface="Roboto" panose="02000000000000000000"/>
                <a:cs typeface="Roboto" panose="02000000000000000000"/>
                <a:sym typeface="Roboto" panose="02000000000000000000"/>
              </a:defRPr>
            </a:lvl5pPr>
            <a:lvl6pPr lvl="5" rtl="0">
              <a:buNone/>
              <a:defRPr sz="700">
                <a:solidFill>
                  <a:schemeClr val="lt1"/>
                </a:solidFill>
                <a:latin typeface="Roboto" panose="02000000000000000000"/>
                <a:ea typeface="Roboto" panose="02000000000000000000"/>
                <a:cs typeface="Roboto" panose="02000000000000000000"/>
                <a:sym typeface="Roboto" panose="02000000000000000000"/>
              </a:defRPr>
            </a:lvl6pPr>
            <a:lvl7pPr lvl="6" rtl="0">
              <a:buNone/>
              <a:defRPr sz="700">
                <a:solidFill>
                  <a:schemeClr val="lt1"/>
                </a:solidFill>
                <a:latin typeface="Roboto" panose="02000000000000000000"/>
                <a:ea typeface="Roboto" panose="02000000000000000000"/>
                <a:cs typeface="Roboto" panose="02000000000000000000"/>
                <a:sym typeface="Roboto" panose="02000000000000000000"/>
              </a:defRPr>
            </a:lvl7pPr>
            <a:lvl8pPr lvl="7" rtl="0">
              <a:buNone/>
              <a:defRPr sz="700">
                <a:solidFill>
                  <a:schemeClr val="lt1"/>
                </a:solidFill>
                <a:latin typeface="Roboto" panose="02000000000000000000"/>
                <a:ea typeface="Roboto" panose="02000000000000000000"/>
                <a:cs typeface="Roboto" panose="02000000000000000000"/>
                <a:sym typeface="Roboto" panose="02000000000000000000"/>
              </a:defRPr>
            </a:lvl8pPr>
            <a:lvl9pPr lvl="8" rtl="0">
              <a:buNone/>
              <a:defRPr sz="7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l" rtl="0">
              <a:spcBef>
                <a:spcPts val="0"/>
              </a:spcBef>
              <a:spcAft>
                <a:spcPts val="0"/>
              </a:spcAft>
              <a:buNone/>
            </a:pPr>
            <a:r>
              <a:rPr lang="en-GB"/>
              <a:t>0. Lesson Name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s">
  <p:cSld name="TITLE_ONLY_1_1">
    <p:spTree>
      <p:nvGrpSpPr>
        <p:cNvPr id="1" name="Shape 81"/>
        <p:cNvGrpSpPr/>
        <p:nvPr/>
      </p:nvGrpSpPr>
      <p:grpSpPr>
        <a:xfrm>
          <a:off x="0" y="0"/>
          <a:ext cx="0" cy="0"/>
          <a:chOff x="0" y="0"/>
          <a:chExt cx="0" cy="0"/>
        </a:xfrm>
      </p:grpSpPr>
      <p:sp>
        <p:nvSpPr>
          <p:cNvPr id="82" name="Google Shape;82;p12"/>
          <p:cNvSpPr txBox="1">
            <a:spLocks noGrp="1"/>
          </p:cNvSpPr>
          <p:nvPr>
            <p:ph type="sldNum" idx="12"/>
          </p:nvPr>
        </p:nvSpPr>
        <p:spPr>
          <a:xfrm>
            <a:off x="8030425" y="4587025"/>
            <a:ext cx="582000" cy="393600"/>
          </a:xfrm>
          <a:prstGeom prst="rect">
            <a:avLst/>
          </a:prstGeom>
        </p:spPr>
        <p:txBody>
          <a:bodyPr spcFirstLastPara="1" wrap="square" lIns="91425" tIns="91425" rIns="91425" bIns="91425" anchor="ctr" anchorCtr="0">
            <a:noAutofit/>
          </a:bodyPr>
          <a:lstStyle>
            <a:lvl1pPr lvl="0" rtl="0">
              <a:buNone/>
              <a:defRPr sz="1500"/>
            </a:lvl1pPr>
            <a:lvl2pPr lvl="1" rtl="0">
              <a:buNone/>
              <a:defRPr sz="1500"/>
            </a:lvl2pPr>
            <a:lvl3pPr lvl="2" rtl="0">
              <a:buNone/>
              <a:defRPr sz="1500"/>
            </a:lvl3pPr>
            <a:lvl4pPr lvl="3" rtl="0">
              <a:buNone/>
              <a:defRPr sz="1500"/>
            </a:lvl4pPr>
            <a:lvl5pPr lvl="4" rtl="0">
              <a:buNone/>
              <a:defRPr sz="1500"/>
            </a:lvl5pPr>
            <a:lvl6pPr lvl="5" rtl="0">
              <a:buNone/>
              <a:defRPr sz="1500"/>
            </a:lvl6pPr>
            <a:lvl7pPr lvl="6" rtl="0">
              <a:buNone/>
              <a:defRPr sz="1500"/>
            </a:lvl7pPr>
            <a:lvl8pPr lvl="7" rtl="0">
              <a:buNone/>
              <a:defRPr sz="1500"/>
            </a:lvl8pPr>
            <a:lvl9pPr lvl="8" rtl="0">
              <a:buNone/>
              <a:defRPr sz="1500"/>
            </a:lvl9pPr>
          </a:lstStyle>
          <a:p>
            <a:pPr marL="0" lvl="0" indent="0" algn="r" rtl="0">
              <a:spcBef>
                <a:spcPts val="0"/>
              </a:spcBef>
              <a:spcAft>
                <a:spcPts val="0"/>
              </a:spcAft>
              <a:buNone/>
            </a:pPr>
            <a:fld id="{00000000-1234-1234-1234-123412341234}" type="slidenum">
              <a:rPr lang="en-GB"/>
              <a:t>‹N›</a:t>
            </a:fld>
            <a:endParaRPr lang="en-GB"/>
          </a:p>
        </p:txBody>
      </p:sp>
      <p:sp>
        <p:nvSpPr>
          <p:cNvPr id="83" name="Google Shape;83;p12"/>
          <p:cNvSpPr txBox="1">
            <a:spLocks noGrp="1"/>
          </p:cNvSpPr>
          <p:nvPr>
            <p:ph type="body" idx="1"/>
          </p:nvPr>
        </p:nvSpPr>
        <p:spPr>
          <a:xfrm>
            <a:off x="500400" y="1216575"/>
            <a:ext cx="2478300" cy="1293300"/>
          </a:xfrm>
          <a:prstGeom prst="rect">
            <a:avLst/>
          </a:prstGeom>
        </p:spPr>
        <p:txBody>
          <a:bodyPr spcFirstLastPara="1" wrap="square" lIns="91425" tIns="91425" rIns="91425" bIns="91425" anchor="t" anchorCtr="0">
            <a:noAutofit/>
          </a:bodyPr>
          <a:lstStyle>
            <a:lvl1pPr marL="457200" lvl="0" indent="-323850" rtl="0">
              <a:lnSpc>
                <a:spcPct val="120000"/>
              </a:lnSpc>
              <a:spcBef>
                <a:spcPts val="0"/>
              </a:spcBef>
              <a:spcAft>
                <a:spcPts val="0"/>
              </a:spcAft>
              <a:buSzPts val="1500"/>
              <a:buChar char="●"/>
              <a:defRPr sz="1500"/>
            </a:lvl1pPr>
            <a:lvl2pPr marL="914400" lvl="1" indent="-323850" rtl="0">
              <a:lnSpc>
                <a:spcPct val="120000"/>
              </a:lnSpc>
              <a:spcBef>
                <a:spcPts val="1600"/>
              </a:spcBef>
              <a:spcAft>
                <a:spcPts val="0"/>
              </a:spcAft>
              <a:buSzPts val="1500"/>
              <a:buChar char="○"/>
              <a:defRPr sz="1500"/>
            </a:lvl2pPr>
            <a:lvl3pPr marL="1371600" lvl="2" indent="-323850" rtl="0">
              <a:lnSpc>
                <a:spcPct val="120000"/>
              </a:lnSpc>
              <a:spcBef>
                <a:spcPts val="1600"/>
              </a:spcBef>
              <a:spcAft>
                <a:spcPts val="0"/>
              </a:spcAft>
              <a:buSzPts val="1500"/>
              <a:buChar char="■"/>
              <a:defRPr sz="1500"/>
            </a:lvl3pPr>
            <a:lvl4pPr marL="1828800" lvl="3" indent="-323850" rtl="0">
              <a:lnSpc>
                <a:spcPct val="120000"/>
              </a:lnSpc>
              <a:spcBef>
                <a:spcPts val="1600"/>
              </a:spcBef>
              <a:spcAft>
                <a:spcPts val="0"/>
              </a:spcAft>
              <a:buSzPts val="1500"/>
              <a:buChar char="●"/>
              <a:defRPr sz="1500"/>
            </a:lvl4pPr>
            <a:lvl5pPr marL="2286000" lvl="4" indent="-323850" rtl="0">
              <a:lnSpc>
                <a:spcPct val="120000"/>
              </a:lnSpc>
              <a:spcBef>
                <a:spcPts val="1600"/>
              </a:spcBef>
              <a:spcAft>
                <a:spcPts val="0"/>
              </a:spcAft>
              <a:buSzPts val="1500"/>
              <a:buChar char="○"/>
              <a:defRPr sz="1500"/>
            </a:lvl5pPr>
            <a:lvl6pPr marL="2743200" lvl="5" indent="-323850" rtl="0">
              <a:lnSpc>
                <a:spcPct val="120000"/>
              </a:lnSpc>
              <a:spcBef>
                <a:spcPts val="1600"/>
              </a:spcBef>
              <a:spcAft>
                <a:spcPts val="0"/>
              </a:spcAft>
              <a:buSzPts val="1500"/>
              <a:buChar char="■"/>
              <a:defRPr sz="1500"/>
            </a:lvl6pPr>
            <a:lvl7pPr marL="3200400" lvl="6" indent="-323850" rtl="0">
              <a:lnSpc>
                <a:spcPct val="120000"/>
              </a:lnSpc>
              <a:spcBef>
                <a:spcPts val="1600"/>
              </a:spcBef>
              <a:spcAft>
                <a:spcPts val="0"/>
              </a:spcAft>
              <a:buSzPts val="1500"/>
              <a:buChar char="●"/>
              <a:defRPr sz="1500"/>
            </a:lvl7pPr>
            <a:lvl8pPr marL="3657600" lvl="7" indent="-323850" rtl="0">
              <a:lnSpc>
                <a:spcPct val="120000"/>
              </a:lnSpc>
              <a:spcBef>
                <a:spcPts val="1600"/>
              </a:spcBef>
              <a:spcAft>
                <a:spcPts val="0"/>
              </a:spcAft>
              <a:buSzPts val="1500"/>
              <a:buChar char="○"/>
              <a:defRPr sz="1500"/>
            </a:lvl8pPr>
            <a:lvl9pPr marL="4114800" lvl="8" indent="-323850" rtl="0">
              <a:lnSpc>
                <a:spcPct val="120000"/>
              </a:lnSpc>
              <a:spcBef>
                <a:spcPts val="1600"/>
              </a:spcBef>
              <a:spcAft>
                <a:spcPts val="1600"/>
              </a:spcAft>
              <a:buSzPts val="1500"/>
              <a:buChar char="■"/>
              <a:defRPr sz="1500"/>
            </a:lvl9pPr>
          </a:lstStyle>
          <a:p>
            <a:endParaRPr/>
          </a:p>
        </p:txBody>
      </p:sp>
      <p:sp>
        <p:nvSpPr>
          <p:cNvPr id="84" name="Google Shape;84;p12"/>
          <p:cNvSpPr txBox="1">
            <a:spLocks noGrp="1"/>
          </p:cNvSpPr>
          <p:nvPr>
            <p:ph type="body" idx="2"/>
          </p:nvPr>
        </p:nvSpPr>
        <p:spPr>
          <a:xfrm>
            <a:off x="3332974" y="1216575"/>
            <a:ext cx="2478300" cy="1293300"/>
          </a:xfrm>
          <a:prstGeom prst="rect">
            <a:avLst/>
          </a:prstGeom>
        </p:spPr>
        <p:txBody>
          <a:bodyPr spcFirstLastPara="1" wrap="square" lIns="91425" tIns="91425" rIns="91425" bIns="91425" anchor="t" anchorCtr="0">
            <a:noAutofit/>
          </a:bodyPr>
          <a:lstStyle>
            <a:lvl1pPr marL="457200" lvl="0" indent="-323850" rtl="0">
              <a:lnSpc>
                <a:spcPct val="120000"/>
              </a:lnSpc>
              <a:spcBef>
                <a:spcPts val="0"/>
              </a:spcBef>
              <a:spcAft>
                <a:spcPts val="0"/>
              </a:spcAft>
              <a:buSzPts val="1500"/>
              <a:buChar char="●"/>
              <a:defRPr sz="1500"/>
            </a:lvl1pPr>
            <a:lvl2pPr marL="914400" lvl="1" indent="-323850" rtl="0">
              <a:lnSpc>
                <a:spcPct val="120000"/>
              </a:lnSpc>
              <a:spcBef>
                <a:spcPts val="1600"/>
              </a:spcBef>
              <a:spcAft>
                <a:spcPts val="0"/>
              </a:spcAft>
              <a:buSzPts val="1500"/>
              <a:buChar char="○"/>
              <a:defRPr sz="1500"/>
            </a:lvl2pPr>
            <a:lvl3pPr marL="1371600" lvl="2" indent="-323850" rtl="0">
              <a:lnSpc>
                <a:spcPct val="120000"/>
              </a:lnSpc>
              <a:spcBef>
                <a:spcPts val="1600"/>
              </a:spcBef>
              <a:spcAft>
                <a:spcPts val="0"/>
              </a:spcAft>
              <a:buSzPts val="1500"/>
              <a:buChar char="■"/>
              <a:defRPr sz="1500"/>
            </a:lvl3pPr>
            <a:lvl4pPr marL="1828800" lvl="3" indent="-323850" rtl="0">
              <a:lnSpc>
                <a:spcPct val="120000"/>
              </a:lnSpc>
              <a:spcBef>
                <a:spcPts val="1600"/>
              </a:spcBef>
              <a:spcAft>
                <a:spcPts val="0"/>
              </a:spcAft>
              <a:buSzPts val="1500"/>
              <a:buChar char="●"/>
              <a:defRPr sz="1500"/>
            </a:lvl4pPr>
            <a:lvl5pPr marL="2286000" lvl="4" indent="-323850" rtl="0">
              <a:lnSpc>
                <a:spcPct val="120000"/>
              </a:lnSpc>
              <a:spcBef>
                <a:spcPts val="1600"/>
              </a:spcBef>
              <a:spcAft>
                <a:spcPts val="0"/>
              </a:spcAft>
              <a:buSzPts val="1500"/>
              <a:buChar char="○"/>
              <a:defRPr sz="1500"/>
            </a:lvl5pPr>
            <a:lvl6pPr marL="2743200" lvl="5" indent="-323850" rtl="0">
              <a:lnSpc>
                <a:spcPct val="120000"/>
              </a:lnSpc>
              <a:spcBef>
                <a:spcPts val="1600"/>
              </a:spcBef>
              <a:spcAft>
                <a:spcPts val="0"/>
              </a:spcAft>
              <a:buSzPts val="1500"/>
              <a:buChar char="■"/>
              <a:defRPr sz="1500"/>
            </a:lvl6pPr>
            <a:lvl7pPr marL="3200400" lvl="6" indent="-323850" rtl="0">
              <a:lnSpc>
                <a:spcPct val="120000"/>
              </a:lnSpc>
              <a:spcBef>
                <a:spcPts val="1600"/>
              </a:spcBef>
              <a:spcAft>
                <a:spcPts val="0"/>
              </a:spcAft>
              <a:buSzPts val="1500"/>
              <a:buChar char="●"/>
              <a:defRPr sz="1500"/>
            </a:lvl7pPr>
            <a:lvl8pPr marL="3657600" lvl="7" indent="-323850" rtl="0">
              <a:lnSpc>
                <a:spcPct val="120000"/>
              </a:lnSpc>
              <a:spcBef>
                <a:spcPts val="1600"/>
              </a:spcBef>
              <a:spcAft>
                <a:spcPts val="0"/>
              </a:spcAft>
              <a:buSzPts val="1500"/>
              <a:buChar char="○"/>
              <a:defRPr sz="1500"/>
            </a:lvl8pPr>
            <a:lvl9pPr marL="4114800" lvl="8" indent="-323850" rtl="0">
              <a:lnSpc>
                <a:spcPct val="120000"/>
              </a:lnSpc>
              <a:spcBef>
                <a:spcPts val="1600"/>
              </a:spcBef>
              <a:spcAft>
                <a:spcPts val="1600"/>
              </a:spcAft>
              <a:buSzPts val="1500"/>
              <a:buChar char="■"/>
              <a:defRPr sz="1500"/>
            </a:lvl9pPr>
          </a:lstStyle>
          <a:p>
            <a:endParaRPr/>
          </a:p>
        </p:txBody>
      </p:sp>
      <p:sp>
        <p:nvSpPr>
          <p:cNvPr id="85" name="Google Shape;85;p12"/>
          <p:cNvSpPr txBox="1">
            <a:spLocks noGrp="1"/>
          </p:cNvSpPr>
          <p:nvPr>
            <p:ph type="body" idx="3"/>
          </p:nvPr>
        </p:nvSpPr>
        <p:spPr>
          <a:xfrm>
            <a:off x="6165548" y="1216575"/>
            <a:ext cx="2478300" cy="1293300"/>
          </a:xfrm>
          <a:prstGeom prst="rect">
            <a:avLst/>
          </a:prstGeom>
        </p:spPr>
        <p:txBody>
          <a:bodyPr spcFirstLastPara="1" wrap="square" lIns="91425" tIns="91425" rIns="91425" bIns="91425" anchor="t" anchorCtr="0">
            <a:noAutofit/>
          </a:bodyPr>
          <a:lstStyle>
            <a:lvl1pPr marL="457200" lvl="0" indent="-323850" rtl="0">
              <a:lnSpc>
                <a:spcPct val="120000"/>
              </a:lnSpc>
              <a:spcBef>
                <a:spcPts val="0"/>
              </a:spcBef>
              <a:spcAft>
                <a:spcPts val="0"/>
              </a:spcAft>
              <a:buSzPts val="1500"/>
              <a:buChar char="●"/>
              <a:defRPr sz="1500"/>
            </a:lvl1pPr>
            <a:lvl2pPr marL="914400" lvl="1" indent="-323850" rtl="0">
              <a:lnSpc>
                <a:spcPct val="120000"/>
              </a:lnSpc>
              <a:spcBef>
                <a:spcPts val="1600"/>
              </a:spcBef>
              <a:spcAft>
                <a:spcPts val="0"/>
              </a:spcAft>
              <a:buSzPts val="1500"/>
              <a:buChar char="○"/>
              <a:defRPr sz="1500"/>
            </a:lvl2pPr>
            <a:lvl3pPr marL="1371600" lvl="2" indent="-323850" rtl="0">
              <a:lnSpc>
                <a:spcPct val="120000"/>
              </a:lnSpc>
              <a:spcBef>
                <a:spcPts val="1600"/>
              </a:spcBef>
              <a:spcAft>
                <a:spcPts val="0"/>
              </a:spcAft>
              <a:buSzPts val="1500"/>
              <a:buChar char="■"/>
              <a:defRPr sz="1500"/>
            </a:lvl3pPr>
            <a:lvl4pPr marL="1828800" lvl="3" indent="-323850" rtl="0">
              <a:lnSpc>
                <a:spcPct val="120000"/>
              </a:lnSpc>
              <a:spcBef>
                <a:spcPts val="1600"/>
              </a:spcBef>
              <a:spcAft>
                <a:spcPts val="0"/>
              </a:spcAft>
              <a:buSzPts val="1500"/>
              <a:buChar char="●"/>
              <a:defRPr sz="1500"/>
            </a:lvl4pPr>
            <a:lvl5pPr marL="2286000" lvl="4" indent="-323850" rtl="0">
              <a:lnSpc>
                <a:spcPct val="120000"/>
              </a:lnSpc>
              <a:spcBef>
                <a:spcPts val="1600"/>
              </a:spcBef>
              <a:spcAft>
                <a:spcPts val="0"/>
              </a:spcAft>
              <a:buSzPts val="1500"/>
              <a:buChar char="○"/>
              <a:defRPr sz="1500"/>
            </a:lvl5pPr>
            <a:lvl6pPr marL="2743200" lvl="5" indent="-323850" rtl="0">
              <a:lnSpc>
                <a:spcPct val="120000"/>
              </a:lnSpc>
              <a:spcBef>
                <a:spcPts val="1600"/>
              </a:spcBef>
              <a:spcAft>
                <a:spcPts val="0"/>
              </a:spcAft>
              <a:buSzPts val="1500"/>
              <a:buChar char="■"/>
              <a:defRPr sz="1500"/>
            </a:lvl6pPr>
            <a:lvl7pPr marL="3200400" lvl="6" indent="-323850" rtl="0">
              <a:lnSpc>
                <a:spcPct val="120000"/>
              </a:lnSpc>
              <a:spcBef>
                <a:spcPts val="1600"/>
              </a:spcBef>
              <a:spcAft>
                <a:spcPts val="0"/>
              </a:spcAft>
              <a:buSzPts val="1500"/>
              <a:buChar char="●"/>
              <a:defRPr sz="1500"/>
            </a:lvl7pPr>
            <a:lvl8pPr marL="3657600" lvl="7" indent="-323850" rtl="0">
              <a:lnSpc>
                <a:spcPct val="120000"/>
              </a:lnSpc>
              <a:spcBef>
                <a:spcPts val="1600"/>
              </a:spcBef>
              <a:spcAft>
                <a:spcPts val="0"/>
              </a:spcAft>
              <a:buSzPts val="1500"/>
              <a:buChar char="○"/>
              <a:defRPr sz="1500"/>
            </a:lvl8pPr>
            <a:lvl9pPr marL="4114800" lvl="8" indent="-323850" rtl="0">
              <a:lnSpc>
                <a:spcPct val="120000"/>
              </a:lnSpc>
              <a:spcBef>
                <a:spcPts val="1600"/>
              </a:spcBef>
              <a:spcAft>
                <a:spcPts val="1600"/>
              </a:spcAft>
              <a:buSzPts val="1500"/>
              <a:buChar char="■"/>
              <a:defRPr sz="1500"/>
            </a:lvl9pPr>
          </a:lstStyle>
          <a:p>
            <a:endParaRPr/>
          </a:p>
        </p:txBody>
      </p:sp>
      <p:sp>
        <p:nvSpPr>
          <p:cNvPr id="86" name="Google Shape;86;p12"/>
          <p:cNvSpPr txBox="1">
            <a:spLocks noGrp="1"/>
          </p:cNvSpPr>
          <p:nvPr>
            <p:ph type="body" idx="4"/>
          </p:nvPr>
        </p:nvSpPr>
        <p:spPr>
          <a:xfrm>
            <a:off x="500400" y="3012125"/>
            <a:ext cx="2478300" cy="1293300"/>
          </a:xfrm>
          <a:prstGeom prst="rect">
            <a:avLst/>
          </a:prstGeom>
        </p:spPr>
        <p:txBody>
          <a:bodyPr spcFirstLastPara="1" wrap="square" lIns="91425" tIns="91425" rIns="91425" bIns="91425" anchor="t" anchorCtr="0">
            <a:noAutofit/>
          </a:bodyPr>
          <a:lstStyle>
            <a:lvl1pPr marL="457200" lvl="0" indent="-323850" rtl="0">
              <a:lnSpc>
                <a:spcPct val="120000"/>
              </a:lnSpc>
              <a:spcBef>
                <a:spcPts val="0"/>
              </a:spcBef>
              <a:spcAft>
                <a:spcPts val="0"/>
              </a:spcAft>
              <a:buSzPts val="1500"/>
              <a:buChar char="●"/>
              <a:defRPr sz="1500"/>
            </a:lvl1pPr>
            <a:lvl2pPr marL="914400" lvl="1" indent="-323850" rtl="0">
              <a:lnSpc>
                <a:spcPct val="120000"/>
              </a:lnSpc>
              <a:spcBef>
                <a:spcPts val="1600"/>
              </a:spcBef>
              <a:spcAft>
                <a:spcPts val="0"/>
              </a:spcAft>
              <a:buSzPts val="1500"/>
              <a:buChar char="○"/>
              <a:defRPr sz="1500"/>
            </a:lvl2pPr>
            <a:lvl3pPr marL="1371600" lvl="2" indent="-323850" rtl="0">
              <a:lnSpc>
                <a:spcPct val="120000"/>
              </a:lnSpc>
              <a:spcBef>
                <a:spcPts val="1600"/>
              </a:spcBef>
              <a:spcAft>
                <a:spcPts val="0"/>
              </a:spcAft>
              <a:buSzPts val="1500"/>
              <a:buChar char="■"/>
              <a:defRPr sz="1500"/>
            </a:lvl3pPr>
            <a:lvl4pPr marL="1828800" lvl="3" indent="-323850" rtl="0">
              <a:lnSpc>
                <a:spcPct val="120000"/>
              </a:lnSpc>
              <a:spcBef>
                <a:spcPts val="1600"/>
              </a:spcBef>
              <a:spcAft>
                <a:spcPts val="0"/>
              </a:spcAft>
              <a:buSzPts val="1500"/>
              <a:buChar char="●"/>
              <a:defRPr sz="1500"/>
            </a:lvl4pPr>
            <a:lvl5pPr marL="2286000" lvl="4" indent="-323850" rtl="0">
              <a:lnSpc>
                <a:spcPct val="120000"/>
              </a:lnSpc>
              <a:spcBef>
                <a:spcPts val="1600"/>
              </a:spcBef>
              <a:spcAft>
                <a:spcPts val="0"/>
              </a:spcAft>
              <a:buSzPts val="1500"/>
              <a:buChar char="○"/>
              <a:defRPr sz="1500"/>
            </a:lvl5pPr>
            <a:lvl6pPr marL="2743200" lvl="5" indent="-323850" rtl="0">
              <a:lnSpc>
                <a:spcPct val="120000"/>
              </a:lnSpc>
              <a:spcBef>
                <a:spcPts val="1600"/>
              </a:spcBef>
              <a:spcAft>
                <a:spcPts val="0"/>
              </a:spcAft>
              <a:buSzPts val="1500"/>
              <a:buChar char="■"/>
              <a:defRPr sz="1500"/>
            </a:lvl6pPr>
            <a:lvl7pPr marL="3200400" lvl="6" indent="-323850" rtl="0">
              <a:lnSpc>
                <a:spcPct val="120000"/>
              </a:lnSpc>
              <a:spcBef>
                <a:spcPts val="1600"/>
              </a:spcBef>
              <a:spcAft>
                <a:spcPts val="0"/>
              </a:spcAft>
              <a:buSzPts val="1500"/>
              <a:buChar char="●"/>
              <a:defRPr sz="1500"/>
            </a:lvl7pPr>
            <a:lvl8pPr marL="3657600" lvl="7" indent="-323850" rtl="0">
              <a:lnSpc>
                <a:spcPct val="120000"/>
              </a:lnSpc>
              <a:spcBef>
                <a:spcPts val="1600"/>
              </a:spcBef>
              <a:spcAft>
                <a:spcPts val="0"/>
              </a:spcAft>
              <a:buSzPts val="1500"/>
              <a:buChar char="○"/>
              <a:defRPr sz="1500"/>
            </a:lvl8pPr>
            <a:lvl9pPr marL="4114800" lvl="8" indent="-323850" rtl="0">
              <a:lnSpc>
                <a:spcPct val="120000"/>
              </a:lnSpc>
              <a:spcBef>
                <a:spcPts val="1600"/>
              </a:spcBef>
              <a:spcAft>
                <a:spcPts val="1600"/>
              </a:spcAft>
              <a:buSzPts val="1500"/>
              <a:buChar char="■"/>
              <a:defRPr sz="1500"/>
            </a:lvl9pPr>
          </a:lstStyle>
          <a:p>
            <a:endParaRPr/>
          </a:p>
        </p:txBody>
      </p:sp>
      <p:sp>
        <p:nvSpPr>
          <p:cNvPr id="87" name="Google Shape;87;p12"/>
          <p:cNvSpPr txBox="1">
            <a:spLocks noGrp="1"/>
          </p:cNvSpPr>
          <p:nvPr>
            <p:ph type="body" idx="5"/>
          </p:nvPr>
        </p:nvSpPr>
        <p:spPr>
          <a:xfrm>
            <a:off x="3332974" y="3012125"/>
            <a:ext cx="2478300" cy="1293300"/>
          </a:xfrm>
          <a:prstGeom prst="rect">
            <a:avLst/>
          </a:prstGeom>
        </p:spPr>
        <p:txBody>
          <a:bodyPr spcFirstLastPara="1" wrap="square" lIns="91425" tIns="91425" rIns="91425" bIns="91425" anchor="t" anchorCtr="0">
            <a:noAutofit/>
          </a:bodyPr>
          <a:lstStyle>
            <a:lvl1pPr marL="457200" lvl="0" indent="-323850" rtl="0">
              <a:lnSpc>
                <a:spcPct val="120000"/>
              </a:lnSpc>
              <a:spcBef>
                <a:spcPts val="0"/>
              </a:spcBef>
              <a:spcAft>
                <a:spcPts val="0"/>
              </a:spcAft>
              <a:buSzPts val="1500"/>
              <a:buChar char="●"/>
              <a:defRPr sz="1500"/>
            </a:lvl1pPr>
            <a:lvl2pPr marL="914400" lvl="1" indent="-323850" rtl="0">
              <a:lnSpc>
                <a:spcPct val="120000"/>
              </a:lnSpc>
              <a:spcBef>
                <a:spcPts val="1600"/>
              </a:spcBef>
              <a:spcAft>
                <a:spcPts val="0"/>
              </a:spcAft>
              <a:buSzPts val="1500"/>
              <a:buChar char="○"/>
              <a:defRPr sz="1500"/>
            </a:lvl2pPr>
            <a:lvl3pPr marL="1371600" lvl="2" indent="-323850" rtl="0">
              <a:lnSpc>
                <a:spcPct val="120000"/>
              </a:lnSpc>
              <a:spcBef>
                <a:spcPts val="1600"/>
              </a:spcBef>
              <a:spcAft>
                <a:spcPts val="0"/>
              </a:spcAft>
              <a:buSzPts val="1500"/>
              <a:buChar char="■"/>
              <a:defRPr sz="1500"/>
            </a:lvl3pPr>
            <a:lvl4pPr marL="1828800" lvl="3" indent="-323850" rtl="0">
              <a:lnSpc>
                <a:spcPct val="120000"/>
              </a:lnSpc>
              <a:spcBef>
                <a:spcPts val="1600"/>
              </a:spcBef>
              <a:spcAft>
                <a:spcPts val="0"/>
              </a:spcAft>
              <a:buSzPts val="1500"/>
              <a:buChar char="●"/>
              <a:defRPr sz="1500"/>
            </a:lvl4pPr>
            <a:lvl5pPr marL="2286000" lvl="4" indent="-323850" rtl="0">
              <a:lnSpc>
                <a:spcPct val="120000"/>
              </a:lnSpc>
              <a:spcBef>
                <a:spcPts val="1600"/>
              </a:spcBef>
              <a:spcAft>
                <a:spcPts val="0"/>
              </a:spcAft>
              <a:buSzPts val="1500"/>
              <a:buChar char="○"/>
              <a:defRPr sz="1500"/>
            </a:lvl5pPr>
            <a:lvl6pPr marL="2743200" lvl="5" indent="-323850" rtl="0">
              <a:lnSpc>
                <a:spcPct val="120000"/>
              </a:lnSpc>
              <a:spcBef>
                <a:spcPts val="1600"/>
              </a:spcBef>
              <a:spcAft>
                <a:spcPts val="0"/>
              </a:spcAft>
              <a:buSzPts val="1500"/>
              <a:buChar char="■"/>
              <a:defRPr sz="1500"/>
            </a:lvl6pPr>
            <a:lvl7pPr marL="3200400" lvl="6" indent="-323850" rtl="0">
              <a:lnSpc>
                <a:spcPct val="120000"/>
              </a:lnSpc>
              <a:spcBef>
                <a:spcPts val="1600"/>
              </a:spcBef>
              <a:spcAft>
                <a:spcPts val="0"/>
              </a:spcAft>
              <a:buSzPts val="1500"/>
              <a:buChar char="●"/>
              <a:defRPr sz="1500"/>
            </a:lvl7pPr>
            <a:lvl8pPr marL="3657600" lvl="7" indent="-323850" rtl="0">
              <a:lnSpc>
                <a:spcPct val="120000"/>
              </a:lnSpc>
              <a:spcBef>
                <a:spcPts val="1600"/>
              </a:spcBef>
              <a:spcAft>
                <a:spcPts val="0"/>
              </a:spcAft>
              <a:buSzPts val="1500"/>
              <a:buChar char="○"/>
              <a:defRPr sz="1500"/>
            </a:lvl8pPr>
            <a:lvl9pPr marL="4114800" lvl="8" indent="-323850" rtl="0">
              <a:lnSpc>
                <a:spcPct val="120000"/>
              </a:lnSpc>
              <a:spcBef>
                <a:spcPts val="1600"/>
              </a:spcBef>
              <a:spcAft>
                <a:spcPts val="1600"/>
              </a:spcAft>
              <a:buSzPts val="1500"/>
              <a:buChar char="■"/>
              <a:defRPr sz="1500"/>
            </a:lvl9pPr>
          </a:lstStyle>
          <a:p>
            <a:endParaRPr/>
          </a:p>
        </p:txBody>
      </p:sp>
      <p:sp>
        <p:nvSpPr>
          <p:cNvPr id="88" name="Google Shape;88;p12"/>
          <p:cNvSpPr txBox="1">
            <a:spLocks noGrp="1"/>
          </p:cNvSpPr>
          <p:nvPr>
            <p:ph type="body" idx="6"/>
          </p:nvPr>
        </p:nvSpPr>
        <p:spPr>
          <a:xfrm>
            <a:off x="6165548" y="3012125"/>
            <a:ext cx="2478300" cy="1293300"/>
          </a:xfrm>
          <a:prstGeom prst="rect">
            <a:avLst/>
          </a:prstGeom>
        </p:spPr>
        <p:txBody>
          <a:bodyPr spcFirstLastPara="1" wrap="square" lIns="91425" tIns="91425" rIns="91425" bIns="91425" anchor="t" anchorCtr="0">
            <a:noAutofit/>
          </a:bodyPr>
          <a:lstStyle>
            <a:lvl1pPr marL="457200" lvl="0" indent="-323850" rtl="0">
              <a:lnSpc>
                <a:spcPct val="120000"/>
              </a:lnSpc>
              <a:spcBef>
                <a:spcPts val="0"/>
              </a:spcBef>
              <a:spcAft>
                <a:spcPts val="0"/>
              </a:spcAft>
              <a:buSzPts val="1500"/>
              <a:buChar char="●"/>
              <a:defRPr sz="1500"/>
            </a:lvl1pPr>
            <a:lvl2pPr marL="914400" lvl="1" indent="-323850" rtl="0">
              <a:lnSpc>
                <a:spcPct val="120000"/>
              </a:lnSpc>
              <a:spcBef>
                <a:spcPts val="1600"/>
              </a:spcBef>
              <a:spcAft>
                <a:spcPts val="0"/>
              </a:spcAft>
              <a:buSzPts val="1500"/>
              <a:buChar char="○"/>
              <a:defRPr sz="1500"/>
            </a:lvl2pPr>
            <a:lvl3pPr marL="1371600" lvl="2" indent="-323850" rtl="0">
              <a:lnSpc>
                <a:spcPct val="120000"/>
              </a:lnSpc>
              <a:spcBef>
                <a:spcPts val="1600"/>
              </a:spcBef>
              <a:spcAft>
                <a:spcPts val="0"/>
              </a:spcAft>
              <a:buSzPts val="1500"/>
              <a:buChar char="■"/>
              <a:defRPr sz="1500"/>
            </a:lvl3pPr>
            <a:lvl4pPr marL="1828800" lvl="3" indent="-323850" rtl="0">
              <a:lnSpc>
                <a:spcPct val="120000"/>
              </a:lnSpc>
              <a:spcBef>
                <a:spcPts val="1600"/>
              </a:spcBef>
              <a:spcAft>
                <a:spcPts val="0"/>
              </a:spcAft>
              <a:buSzPts val="1500"/>
              <a:buChar char="●"/>
              <a:defRPr sz="1500"/>
            </a:lvl4pPr>
            <a:lvl5pPr marL="2286000" lvl="4" indent="-323850" rtl="0">
              <a:lnSpc>
                <a:spcPct val="120000"/>
              </a:lnSpc>
              <a:spcBef>
                <a:spcPts val="1600"/>
              </a:spcBef>
              <a:spcAft>
                <a:spcPts val="0"/>
              </a:spcAft>
              <a:buSzPts val="1500"/>
              <a:buChar char="○"/>
              <a:defRPr sz="1500"/>
            </a:lvl5pPr>
            <a:lvl6pPr marL="2743200" lvl="5" indent="-323850" rtl="0">
              <a:lnSpc>
                <a:spcPct val="120000"/>
              </a:lnSpc>
              <a:spcBef>
                <a:spcPts val="1600"/>
              </a:spcBef>
              <a:spcAft>
                <a:spcPts val="0"/>
              </a:spcAft>
              <a:buSzPts val="1500"/>
              <a:buChar char="■"/>
              <a:defRPr sz="1500"/>
            </a:lvl6pPr>
            <a:lvl7pPr marL="3200400" lvl="6" indent="-323850" rtl="0">
              <a:lnSpc>
                <a:spcPct val="120000"/>
              </a:lnSpc>
              <a:spcBef>
                <a:spcPts val="1600"/>
              </a:spcBef>
              <a:spcAft>
                <a:spcPts val="0"/>
              </a:spcAft>
              <a:buSzPts val="1500"/>
              <a:buChar char="●"/>
              <a:defRPr sz="1500"/>
            </a:lvl7pPr>
            <a:lvl8pPr marL="3657600" lvl="7" indent="-323850" rtl="0">
              <a:lnSpc>
                <a:spcPct val="120000"/>
              </a:lnSpc>
              <a:spcBef>
                <a:spcPts val="1600"/>
              </a:spcBef>
              <a:spcAft>
                <a:spcPts val="0"/>
              </a:spcAft>
              <a:buSzPts val="1500"/>
              <a:buChar char="○"/>
              <a:defRPr sz="1500"/>
            </a:lvl8pPr>
            <a:lvl9pPr marL="4114800" lvl="8" indent="-323850" rtl="0">
              <a:lnSpc>
                <a:spcPct val="120000"/>
              </a:lnSpc>
              <a:spcBef>
                <a:spcPts val="1600"/>
              </a:spcBef>
              <a:spcAft>
                <a:spcPts val="1600"/>
              </a:spcAft>
              <a:buSzPts val="1500"/>
              <a:buChar char="■"/>
              <a:defRPr sz="1500"/>
            </a:lvl9pPr>
          </a:lstStyle>
          <a:p>
            <a:endParaRPr/>
          </a:p>
        </p:txBody>
      </p:sp>
      <p:sp>
        <p:nvSpPr>
          <p:cNvPr id="89" name="Google Shape;89;p12"/>
          <p:cNvSpPr txBox="1">
            <a:spLocks noGrp="1"/>
          </p:cNvSpPr>
          <p:nvPr>
            <p:ph type="subTitle" idx="7"/>
          </p:nvPr>
        </p:nvSpPr>
        <p:spPr>
          <a:xfrm>
            <a:off x="500400" y="484325"/>
            <a:ext cx="24783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a:endParaRPr/>
          </a:p>
        </p:txBody>
      </p:sp>
      <p:sp>
        <p:nvSpPr>
          <p:cNvPr id="90" name="Google Shape;90;p12"/>
          <p:cNvSpPr txBox="1">
            <a:spLocks noGrp="1"/>
          </p:cNvSpPr>
          <p:nvPr>
            <p:ph type="subTitle" idx="8"/>
          </p:nvPr>
        </p:nvSpPr>
        <p:spPr>
          <a:xfrm>
            <a:off x="3332850" y="484325"/>
            <a:ext cx="24783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a:endParaRPr/>
          </a:p>
        </p:txBody>
      </p:sp>
      <p:sp>
        <p:nvSpPr>
          <p:cNvPr id="91" name="Google Shape;91;p12"/>
          <p:cNvSpPr txBox="1">
            <a:spLocks noGrp="1"/>
          </p:cNvSpPr>
          <p:nvPr>
            <p:ph type="subTitle" idx="9"/>
          </p:nvPr>
        </p:nvSpPr>
        <p:spPr>
          <a:xfrm>
            <a:off x="6165300" y="484325"/>
            <a:ext cx="24783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121"/>
        <p:cNvGrpSpPr/>
        <p:nvPr/>
      </p:nvGrpSpPr>
      <p:grpSpPr>
        <a:xfrm>
          <a:off x="0" y="0"/>
          <a:ext cx="0" cy="0"/>
          <a:chOff x="0" y="0"/>
          <a:chExt cx="0" cy="0"/>
        </a:xfrm>
      </p:grpSpPr>
      <p:sp>
        <p:nvSpPr>
          <p:cNvPr id="122" name="Google Shape;122;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3" name="Google Shape;123;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Title / White">
  <p:cSld name="BIG_NUMBER">
    <p:bg>
      <p:bgPr>
        <a:solidFill>
          <a:srgbClr val="FFFFFF"/>
        </a:solidFill>
        <a:effectLst/>
      </p:bgPr>
    </p:bg>
    <p:spTree>
      <p:nvGrpSpPr>
        <p:cNvPr id="1" name="Shape 125"/>
        <p:cNvGrpSpPr/>
        <p:nvPr/>
      </p:nvGrpSpPr>
      <p:grpSpPr>
        <a:xfrm>
          <a:off x="0" y="0"/>
          <a:ext cx="0" cy="0"/>
          <a:chOff x="0" y="0"/>
          <a:chExt cx="0" cy="0"/>
        </a:xfrm>
      </p:grpSpPr>
      <p:sp>
        <p:nvSpPr>
          <p:cNvPr id="126" name="Google Shape;126;p16"/>
          <p:cNvSpPr txBox="1">
            <a:spLocks noGrp="1"/>
          </p:cNvSpPr>
          <p:nvPr>
            <p:ph type="subTitle" idx="1"/>
          </p:nvPr>
        </p:nvSpPr>
        <p:spPr>
          <a:xfrm>
            <a:off x="852103" y="4234224"/>
            <a:ext cx="3975000" cy="25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00">
                <a:solidFill>
                  <a:srgbClr val="B7B7B7"/>
                </a:solidFill>
              </a:defRPr>
            </a:lvl1pPr>
            <a:lvl2pPr lvl="1" rtl="0">
              <a:spcBef>
                <a:spcPts val="1600"/>
              </a:spcBef>
              <a:spcAft>
                <a:spcPts val="0"/>
              </a:spcAft>
              <a:buNone/>
              <a:defRPr>
                <a:solidFill>
                  <a:srgbClr val="B7B7B7"/>
                </a:solidFill>
              </a:defRPr>
            </a:lvl2pPr>
            <a:lvl3pPr lvl="2" rtl="0">
              <a:spcBef>
                <a:spcPts val="1600"/>
              </a:spcBef>
              <a:spcAft>
                <a:spcPts val="0"/>
              </a:spcAft>
              <a:buNone/>
              <a:defRPr>
                <a:solidFill>
                  <a:srgbClr val="B7B7B7"/>
                </a:solidFill>
              </a:defRPr>
            </a:lvl3pPr>
            <a:lvl4pPr lvl="3" rtl="0">
              <a:spcBef>
                <a:spcPts val="1600"/>
              </a:spcBef>
              <a:spcAft>
                <a:spcPts val="0"/>
              </a:spcAft>
              <a:buNone/>
              <a:defRPr>
                <a:solidFill>
                  <a:srgbClr val="B7B7B7"/>
                </a:solidFill>
              </a:defRPr>
            </a:lvl4pPr>
            <a:lvl5pPr lvl="4" rtl="0">
              <a:spcBef>
                <a:spcPts val="1600"/>
              </a:spcBef>
              <a:spcAft>
                <a:spcPts val="0"/>
              </a:spcAft>
              <a:buNone/>
              <a:defRPr>
                <a:solidFill>
                  <a:srgbClr val="B7B7B7"/>
                </a:solidFill>
              </a:defRPr>
            </a:lvl5pPr>
            <a:lvl6pPr lvl="5" rtl="0">
              <a:spcBef>
                <a:spcPts val="1600"/>
              </a:spcBef>
              <a:spcAft>
                <a:spcPts val="0"/>
              </a:spcAft>
              <a:buNone/>
              <a:defRPr>
                <a:solidFill>
                  <a:srgbClr val="B7B7B7"/>
                </a:solidFill>
              </a:defRPr>
            </a:lvl6pPr>
            <a:lvl7pPr lvl="6" rtl="0">
              <a:spcBef>
                <a:spcPts val="1600"/>
              </a:spcBef>
              <a:spcAft>
                <a:spcPts val="0"/>
              </a:spcAft>
              <a:buNone/>
              <a:defRPr>
                <a:solidFill>
                  <a:srgbClr val="B7B7B7"/>
                </a:solidFill>
              </a:defRPr>
            </a:lvl7pPr>
            <a:lvl8pPr lvl="7" rtl="0">
              <a:spcBef>
                <a:spcPts val="1600"/>
              </a:spcBef>
              <a:spcAft>
                <a:spcPts val="0"/>
              </a:spcAft>
              <a:buNone/>
              <a:defRPr>
                <a:solidFill>
                  <a:srgbClr val="B7B7B7"/>
                </a:solidFill>
              </a:defRPr>
            </a:lvl8pPr>
            <a:lvl9pPr lvl="8" rtl="0">
              <a:spcBef>
                <a:spcPts val="1600"/>
              </a:spcBef>
              <a:spcAft>
                <a:spcPts val="1600"/>
              </a:spcAft>
              <a:buNone/>
              <a:defRPr>
                <a:solidFill>
                  <a:srgbClr val="B7B7B7"/>
                </a:solidFill>
              </a:defRPr>
            </a:lvl9pPr>
          </a:lstStyle>
          <a:p>
            <a:endParaRPr/>
          </a:p>
        </p:txBody>
      </p:sp>
      <p:sp>
        <p:nvSpPr>
          <p:cNvPr id="127" name="Google Shape;127;p16"/>
          <p:cNvSpPr txBox="1">
            <a:spLocks noGrp="1"/>
          </p:cNvSpPr>
          <p:nvPr>
            <p:ph type="sldNum" idx="12"/>
          </p:nvPr>
        </p:nvSpPr>
        <p:spPr>
          <a:xfrm>
            <a:off x="7542316" y="246173"/>
            <a:ext cx="548700" cy="393600"/>
          </a:xfrm>
          <a:prstGeom prst="rect">
            <a:avLst/>
          </a:prstGeom>
        </p:spPr>
        <p:txBody>
          <a:bodyPr spcFirstLastPara="1" wrap="square" lIns="91425" tIns="91425" rIns="91425" bIns="91425" anchor="t" anchorCtr="0">
            <a:noAutofit/>
          </a:bodyPr>
          <a:lstStyle>
            <a:lvl1pPr lvl="0"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1pPr>
            <a:lvl2pPr lvl="1"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2pPr>
            <a:lvl3pPr lvl="2"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3pPr>
            <a:lvl4pPr lvl="3"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4pPr>
            <a:lvl5pPr lvl="4"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5pPr>
            <a:lvl6pPr lvl="5"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6pPr>
            <a:lvl7pPr lvl="6"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7pPr>
            <a:lvl8pPr lvl="7"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8pPr>
            <a:lvl9pPr lvl="8" rtl="0">
              <a:buNone/>
              <a:defRPr sz="600">
                <a:solidFill>
                  <a:srgbClr val="D7D7D7"/>
                </a:solidFill>
                <a:latin typeface="Roboto Mono" panose="00000009000000000000"/>
                <a:ea typeface="Roboto Mono" panose="00000009000000000000"/>
                <a:cs typeface="Roboto Mono" panose="00000009000000000000"/>
                <a:sym typeface="Roboto Mono" panose="00000009000000000000"/>
              </a:defRPr>
            </a:lvl9pPr>
          </a:lstStyle>
          <a:p>
            <a:pPr marL="0" lvl="0" indent="0" algn="r" rtl="0">
              <a:spcBef>
                <a:spcPts val="0"/>
              </a:spcBef>
              <a:spcAft>
                <a:spcPts val="0"/>
              </a:spcAft>
              <a:buNone/>
            </a:pPr>
            <a:fld id="{00000000-1234-1234-1234-123412341234}" type="slidenum">
              <a:rPr lang="en-GB"/>
              <a:t>‹N›</a:t>
            </a:fld>
            <a:endParaRPr lang="en-GB"/>
          </a:p>
        </p:txBody>
      </p:sp>
      <p:sp>
        <p:nvSpPr>
          <p:cNvPr id="128" name="Google Shape;128;p16"/>
          <p:cNvSpPr txBox="1">
            <a:spLocks noGrp="1"/>
          </p:cNvSpPr>
          <p:nvPr>
            <p:ph type="title"/>
          </p:nvPr>
        </p:nvSpPr>
        <p:spPr>
          <a:xfrm>
            <a:off x="826802" y="2206949"/>
            <a:ext cx="6862200" cy="64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400">
                <a:solidFill>
                  <a:srgbClr val="4285F3"/>
                </a:solidFill>
              </a:defRPr>
            </a:lvl1pPr>
            <a:lvl2pPr lvl="1" rtl="0">
              <a:spcBef>
                <a:spcPts val="0"/>
              </a:spcBef>
              <a:spcAft>
                <a:spcPts val="0"/>
              </a:spcAft>
              <a:buNone/>
              <a:defRPr sz="3400">
                <a:solidFill>
                  <a:srgbClr val="4285F3"/>
                </a:solidFill>
              </a:defRPr>
            </a:lvl2pPr>
            <a:lvl3pPr lvl="2" rtl="0">
              <a:spcBef>
                <a:spcPts val="0"/>
              </a:spcBef>
              <a:spcAft>
                <a:spcPts val="0"/>
              </a:spcAft>
              <a:buNone/>
              <a:defRPr sz="3400">
                <a:solidFill>
                  <a:srgbClr val="4285F3"/>
                </a:solidFill>
              </a:defRPr>
            </a:lvl3pPr>
            <a:lvl4pPr lvl="3" rtl="0">
              <a:spcBef>
                <a:spcPts val="0"/>
              </a:spcBef>
              <a:spcAft>
                <a:spcPts val="0"/>
              </a:spcAft>
              <a:buNone/>
              <a:defRPr sz="3400">
                <a:solidFill>
                  <a:srgbClr val="4285F3"/>
                </a:solidFill>
              </a:defRPr>
            </a:lvl4pPr>
            <a:lvl5pPr lvl="4" rtl="0">
              <a:spcBef>
                <a:spcPts val="0"/>
              </a:spcBef>
              <a:spcAft>
                <a:spcPts val="0"/>
              </a:spcAft>
              <a:buNone/>
              <a:defRPr sz="3400">
                <a:solidFill>
                  <a:srgbClr val="4285F3"/>
                </a:solidFill>
              </a:defRPr>
            </a:lvl5pPr>
            <a:lvl6pPr lvl="5" rtl="0">
              <a:spcBef>
                <a:spcPts val="0"/>
              </a:spcBef>
              <a:spcAft>
                <a:spcPts val="0"/>
              </a:spcAft>
              <a:buNone/>
              <a:defRPr sz="3400">
                <a:solidFill>
                  <a:srgbClr val="4285F3"/>
                </a:solidFill>
              </a:defRPr>
            </a:lvl6pPr>
            <a:lvl7pPr lvl="6" rtl="0">
              <a:spcBef>
                <a:spcPts val="0"/>
              </a:spcBef>
              <a:spcAft>
                <a:spcPts val="0"/>
              </a:spcAft>
              <a:buNone/>
              <a:defRPr sz="3400">
                <a:solidFill>
                  <a:srgbClr val="4285F3"/>
                </a:solidFill>
              </a:defRPr>
            </a:lvl7pPr>
            <a:lvl8pPr lvl="7" rtl="0">
              <a:spcBef>
                <a:spcPts val="0"/>
              </a:spcBef>
              <a:spcAft>
                <a:spcPts val="0"/>
              </a:spcAft>
              <a:buNone/>
              <a:defRPr sz="3400">
                <a:solidFill>
                  <a:srgbClr val="4285F3"/>
                </a:solidFill>
              </a:defRPr>
            </a:lvl8pPr>
            <a:lvl9pPr lvl="8" rtl="0">
              <a:spcBef>
                <a:spcPts val="0"/>
              </a:spcBef>
              <a:spcAft>
                <a:spcPts val="0"/>
              </a:spcAft>
              <a:buNone/>
              <a:defRPr sz="3400">
                <a:solidFill>
                  <a:srgbClr val="4285F3"/>
                </a:solidFill>
              </a:defRPr>
            </a:lvl9pPr>
          </a:lstStyle>
          <a:p>
            <a:endParaRPr/>
          </a:p>
        </p:txBody>
      </p:sp>
      <p:sp>
        <p:nvSpPr>
          <p:cNvPr id="129" name="Google Shape;129;p16"/>
          <p:cNvSpPr txBox="1">
            <a:spLocks noGrp="1"/>
          </p:cNvSpPr>
          <p:nvPr>
            <p:ph type="subTitle" idx="2"/>
          </p:nvPr>
        </p:nvSpPr>
        <p:spPr>
          <a:xfrm>
            <a:off x="852103" y="2038110"/>
            <a:ext cx="6862200" cy="309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545454"/>
                </a:solidFill>
                <a:latin typeface="Roboto Mono" panose="00000009000000000000"/>
                <a:ea typeface="Roboto Mono" panose="00000009000000000000"/>
                <a:cs typeface="Roboto Mono" panose="00000009000000000000"/>
                <a:sym typeface="Roboto Mono" panose="00000009000000000000"/>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30" name="Google Shape;130;p16"/>
          <p:cNvSpPr txBox="1">
            <a:spLocks noGrp="1"/>
          </p:cNvSpPr>
          <p:nvPr>
            <p:ph type="subTitle" idx="3"/>
          </p:nvPr>
        </p:nvSpPr>
        <p:spPr>
          <a:xfrm>
            <a:off x="844700" y="4125925"/>
            <a:ext cx="3975000" cy="18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00">
                <a:solidFill>
                  <a:srgbClr val="545454"/>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030425" y="4587025"/>
            <a:ext cx="582000" cy="393600"/>
          </a:xfrm>
          <a:prstGeom prst="rect">
            <a:avLst/>
          </a:prstGeom>
          <a:noFill/>
          <a:ln>
            <a:noFill/>
          </a:ln>
        </p:spPr>
        <p:txBody>
          <a:bodyPr spcFirstLastPara="1" wrap="square" lIns="91425" tIns="91425" rIns="91425" bIns="91425" anchor="ctr" anchorCtr="0">
            <a:noAutofit/>
          </a:bodyPr>
          <a:lstStyle>
            <a:lvl1pPr lvl="0" algn="r" rtl="0">
              <a:buNone/>
              <a:defRPr sz="700">
                <a:solidFill>
                  <a:srgbClr val="9AA0A6"/>
                </a:solidFill>
                <a:latin typeface="Roboto" panose="02000000000000000000"/>
                <a:ea typeface="Roboto" panose="02000000000000000000"/>
                <a:cs typeface="Roboto" panose="02000000000000000000"/>
                <a:sym typeface="Roboto" panose="02000000000000000000"/>
              </a:defRPr>
            </a:lvl1pPr>
            <a:lvl2pPr lvl="1" algn="r" rtl="0">
              <a:buNone/>
              <a:defRPr sz="700">
                <a:solidFill>
                  <a:srgbClr val="9AA0A6"/>
                </a:solidFill>
                <a:latin typeface="Roboto" panose="02000000000000000000"/>
                <a:ea typeface="Roboto" panose="02000000000000000000"/>
                <a:cs typeface="Roboto" panose="02000000000000000000"/>
                <a:sym typeface="Roboto" panose="02000000000000000000"/>
              </a:defRPr>
            </a:lvl2pPr>
            <a:lvl3pPr lvl="2" algn="r" rtl="0">
              <a:buNone/>
              <a:defRPr sz="700">
                <a:solidFill>
                  <a:srgbClr val="9AA0A6"/>
                </a:solidFill>
                <a:latin typeface="Roboto" panose="02000000000000000000"/>
                <a:ea typeface="Roboto" panose="02000000000000000000"/>
                <a:cs typeface="Roboto" panose="02000000000000000000"/>
                <a:sym typeface="Roboto" panose="02000000000000000000"/>
              </a:defRPr>
            </a:lvl3pPr>
            <a:lvl4pPr lvl="3" algn="r" rtl="0">
              <a:buNone/>
              <a:defRPr sz="700">
                <a:solidFill>
                  <a:srgbClr val="9AA0A6"/>
                </a:solidFill>
                <a:latin typeface="Roboto" panose="02000000000000000000"/>
                <a:ea typeface="Roboto" panose="02000000000000000000"/>
                <a:cs typeface="Roboto" panose="02000000000000000000"/>
                <a:sym typeface="Roboto" panose="02000000000000000000"/>
              </a:defRPr>
            </a:lvl4pPr>
            <a:lvl5pPr lvl="4" algn="r" rtl="0">
              <a:buNone/>
              <a:defRPr sz="700">
                <a:solidFill>
                  <a:srgbClr val="9AA0A6"/>
                </a:solidFill>
                <a:latin typeface="Roboto" panose="02000000000000000000"/>
                <a:ea typeface="Roboto" panose="02000000000000000000"/>
                <a:cs typeface="Roboto" panose="02000000000000000000"/>
                <a:sym typeface="Roboto" panose="02000000000000000000"/>
              </a:defRPr>
            </a:lvl5pPr>
            <a:lvl6pPr lvl="5" algn="r" rtl="0">
              <a:buNone/>
              <a:defRPr sz="700">
                <a:solidFill>
                  <a:srgbClr val="9AA0A6"/>
                </a:solidFill>
                <a:latin typeface="Roboto" panose="02000000000000000000"/>
                <a:ea typeface="Roboto" panose="02000000000000000000"/>
                <a:cs typeface="Roboto" panose="02000000000000000000"/>
                <a:sym typeface="Roboto" panose="02000000000000000000"/>
              </a:defRPr>
            </a:lvl6pPr>
            <a:lvl7pPr lvl="6" algn="r" rtl="0">
              <a:buNone/>
              <a:defRPr sz="700">
                <a:solidFill>
                  <a:srgbClr val="9AA0A6"/>
                </a:solidFill>
                <a:latin typeface="Roboto" panose="02000000000000000000"/>
                <a:ea typeface="Roboto" panose="02000000000000000000"/>
                <a:cs typeface="Roboto" panose="02000000000000000000"/>
                <a:sym typeface="Roboto" panose="02000000000000000000"/>
              </a:defRPr>
            </a:lvl7pPr>
            <a:lvl8pPr lvl="7" algn="r" rtl="0">
              <a:buNone/>
              <a:defRPr sz="700">
                <a:solidFill>
                  <a:srgbClr val="9AA0A6"/>
                </a:solidFill>
                <a:latin typeface="Roboto" panose="02000000000000000000"/>
                <a:ea typeface="Roboto" panose="02000000000000000000"/>
                <a:cs typeface="Roboto" panose="02000000000000000000"/>
                <a:sym typeface="Roboto" panose="02000000000000000000"/>
              </a:defRPr>
            </a:lvl8pPr>
            <a:lvl9pPr lvl="8" algn="r" rtl="0">
              <a:buNone/>
              <a:defRPr sz="700">
                <a:solidFill>
                  <a:srgbClr val="9AA0A6"/>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‹N›</a:t>
            </a:fld>
            <a:endParaRPr lang="en-GB"/>
          </a:p>
        </p:txBody>
      </p:sp>
      <p:sp>
        <p:nvSpPr>
          <p:cNvPr id="7" name="Google Shape;7;p1"/>
          <p:cNvSpPr txBox="1">
            <a:spLocks noGrp="1"/>
          </p:cNvSpPr>
          <p:nvPr>
            <p:ph type="sldNum" idx="2"/>
          </p:nvPr>
        </p:nvSpPr>
        <p:spPr>
          <a:xfrm>
            <a:off x="537675" y="4587025"/>
            <a:ext cx="2640600" cy="393600"/>
          </a:xfrm>
          <a:prstGeom prst="rect">
            <a:avLst/>
          </a:prstGeom>
          <a:noFill/>
          <a:ln>
            <a:noFill/>
          </a:ln>
        </p:spPr>
        <p:txBody>
          <a:bodyPr spcFirstLastPara="1" wrap="square" lIns="91425" tIns="91425" rIns="91425" bIns="91425" anchor="ctr" anchorCtr="0">
            <a:noAutofit/>
          </a:bodyPr>
          <a:lstStyle>
            <a:lvl1pPr lvl="0" rtl="0">
              <a:buNone/>
              <a:defRPr sz="700">
                <a:solidFill>
                  <a:srgbClr val="9AA0A6"/>
                </a:solidFill>
                <a:latin typeface="Roboto" panose="02000000000000000000"/>
                <a:ea typeface="Roboto" panose="02000000000000000000"/>
                <a:cs typeface="Roboto" panose="02000000000000000000"/>
                <a:sym typeface="Roboto" panose="02000000000000000000"/>
              </a:defRPr>
            </a:lvl1pPr>
            <a:lvl2pPr lvl="1" rtl="0">
              <a:buNone/>
              <a:defRPr sz="700">
                <a:solidFill>
                  <a:srgbClr val="9AA0A6"/>
                </a:solidFill>
                <a:latin typeface="Roboto" panose="02000000000000000000"/>
                <a:ea typeface="Roboto" panose="02000000000000000000"/>
                <a:cs typeface="Roboto" panose="02000000000000000000"/>
                <a:sym typeface="Roboto" panose="02000000000000000000"/>
              </a:defRPr>
            </a:lvl2pPr>
            <a:lvl3pPr lvl="2" rtl="0">
              <a:buNone/>
              <a:defRPr sz="700">
                <a:solidFill>
                  <a:srgbClr val="9AA0A6"/>
                </a:solidFill>
                <a:latin typeface="Roboto" panose="02000000000000000000"/>
                <a:ea typeface="Roboto" panose="02000000000000000000"/>
                <a:cs typeface="Roboto" panose="02000000000000000000"/>
                <a:sym typeface="Roboto" panose="02000000000000000000"/>
              </a:defRPr>
            </a:lvl3pPr>
            <a:lvl4pPr lvl="3" rtl="0">
              <a:buNone/>
              <a:defRPr sz="700">
                <a:solidFill>
                  <a:srgbClr val="9AA0A6"/>
                </a:solidFill>
                <a:latin typeface="Roboto" panose="02000000000000000000"/>
                <a:ea typeface="Roboto" panose="02000000000000000000"/>
                <a:cs typeface="Roboto" panose="02000000000000000000"/>
                <a:sym typeface="Roboto" panose="02000000000000000000"/>
              </a:defRPr>
            </a:lvl4pPr>
            <a:lvl5pPr lvl="4" rtl="0">
              <a:buNone/>
              <a:defRPr sz="700">
                <a:solidFill>
                  <a:srgbClr val="9AA0A6"/>
                </a:solidFill>
                <a:latin typeface="Roboto" panose="02000000000000000000"/>
                <a:ea typeface="Roboto" panose="02000000000000000000"/>
                <a:cs typeface="Roboto" panose="02000000000000000000"/>
                <a:sym typeface="Roboto" panose="02000000000000000000"/>
              </a:defRPr>
            </a:lvl5pPr>
            <a:lvl6pPr lvl="5" rtl="0">
              <a:buNone/>
              <a:defRPr sz="700">
                <a:solidFill>
                  <a:srgbClr val="9AA0A6"/>
                </a:solidFill>
                <a:latin typeface="Roboto" panose="02000000000000000000"/>
                <a:ea typeface="Roboto" panose="02000000000000000000"/>
                <a:cs typeface="Roboto" panose="02000000000000000000"/>
                <a:sym typeface="Roboto" panose="02000000000000000000"/>
              </a:defRPr>
            </a:lvl6pPr>
            <a:lvl7pPr lvl="6" rtl="0">
              <a:buNone/>
              <a:defRPr sz="700">
                <a:solidFill>
                  <a:srgbClr val="9AA0A6"/>
                </a:solidFill>
                <a:latin typeface="Roboto" panose="02000000000000000000"/>
                <a:ea typeface="Roboto" panose="02000000000000000000"/>
                <a:cs typeface="Roboto" panose="02000000000000000000"/>
                <a:sym typeface="Roboto" panose="02000000000000000000"/>
              </a:defRPr>
            </a:lvl7pPr>
            <a:lvl8pPr lvl="7" rtl="0">
              <a:buNone/>
              <a:defRPr sz="700">
                <a:solidFill>
                  <a:srgbClr val="9AA0A6"/>
                </a:solidFill>
                <a:latin typeface="Roboto" panose="02000000000000000000"/>
                <a:ea typeface="Roboto" panose="02000000000000000000"/>
                <a:cs typeface="Roboto" panose="02000000000000000000"/>
                <a:sym typeface="Roboto" panose="02000000000000000000"/>
              </a:defRPr>
            </a:lvl8pPr>
            <a:lvl9pPr lvl="8" rtl="0">
              <a:buNone/>
              <a:defRPr sz="700">
                <a:solidFill>
                  <a:srgbClr val="9AA0A6"/>
                </a:solidFill>
                <a:latin typeface="Roboto" panose="02000000000000000000"/>
                <a:ea typeface="Roboto" panose="02000000000000000000"/>
                <a:cs typeface="Roboto" panose="02000000000000000000"/>
                <a:sym typeface="Roboto" panose="02000000000000000000"/>
              </a:defRPr>
            </a:lvl9pPr>
          </a:lstStyle>
          <a:p>
            <a:pPr marL="0" lvl="0" indent="0" algn="l" rtl="0">
              <a:spcBef>
                <a:spcPts val="0"/>
              </a:spcBef>
              <a:spcAft>
                <a:spcPts val="0"/>
              </a:spcAft>
              <a:buNone/>
            </a:pPr>
            <a:r>
              <a:rPr lang="en-GB"/>
              <a:t>0. Lesson Name</a:t>
            </a:r>
          </a:p>
        </p:txBody>
      </p:sp>
      <p:sp>
        <p:nvSpPr>
          <p:cNvPr id="8" name="Google Shape;8;p1"/>
          <p:cNvSpPr txBox="1">
            <a:spLocks noGrp="1"/>
          </p:cNvSpPr>
          <p:nvPr>
            <p:ph type="title"/>
          </p:nvPr>
        </p:nvSpPr>
        <p:spPr>
          <a:xfrm>
            <a:off x="503375" y="436600"/>
            <a:ext cx="8328900" cy="572700"/>
          </a:xfrm>
          <a:prstGeom prst="rect">
            <a:avLst/>
          </a:prstGeom>
          <a:noFill/>
          <a:ln>
            <a:noFill/>
          </a:ln>
        </p:spPr>
        <p:txBody>
          <a:bodyPr spcFirstLastPara="1" wrap="square" lIns="91425" tIns="91425" rIns="91425" bIns="91425" anchor="t" anchorCtr="0">
            <a:noAutofit/>
          </a:bodyPr>
          <a:lstStyle>
            <a:lvl1pPr lvl="0" rtl="0">
              <a:lnSpc>
                <a:spcPct val="120000"/>
              </a:lnSpc>
              <a:spcBef>
                <a:spcPts val="0"/>
              </a:spcBef>
              <a:spcAft>
                <a:spcPts val="0"/>
              </a:spcAft>
              <a:buClr>
                <a:srgbClr val="202124"/>
              </a:buClr>
              <a:buSzPts val="2400"/>
              <a:buFont typeface="Google Sans"/>
              <a:buNone/>
              <a:defRPr sz="2400">
                <a:solidFill>
                  <a:srgbClr val="202124"/>
                </a:solidFill>
                <a:latin typeface="Google Sans"/>
                <a:ea typeface="Google Sans"/>
                <a:cs typeface="Google Sans"/>
                <a:sym typeface="Google Sans"/>
              </a:defRPr>
            </a:lvl1pPr>
            <a:lvl2pPr lvl="1"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2pPr>
            <a:lvl3pPr lvl="2"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3pPr>
            <a:lvl4pPr lvl="3"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4pPr>
            <a:lvl5pPr lvl="4"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5pPr>
            <a:lvl6pPr lvl="5"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6pPr>
            <a:lvl7pPr lvl="6"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7pPr>
            <a:lvl8pPr lvl="7"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8pPr>
            <a:lvl9pPr lvl="8"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9pPr>
          </a:lstStyle>
          <a:p>
            <a:endParaRPr/>
          </a:p>
        </p:txBody>
      </p:sp>
      <p:sp>
        <p:nvSpPr>
          <p:cNvPr id="9" name="Google Shape;9;p1"/>
          <p:cNvSpPr txBox="1">
            <a:spLocks noGrp="1"/>
          </p:cNvSpPr>
          <p:nvPr>
            <p:ph type="body" idx="1"/>
          </p:nvPr>
        </p:nvSpPr>
        <p:spPr>
          <a:xfrm>
            <a:off x="503375" y="1152475"/>
            <a:ext cx="83289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20000"/>
              </a:lnSpc>
              <a:spcBef>
                <a:spcPts val="0"/>
              </a:spcBef>
              <a:spcAft>
                <a:spcPts val="0"/>
              </a:spcAft>
              <a:buClr>
                <a:srgbClr val="9AA0A6"/>
              </a:buClr>
              <a:buSzPts val="1800"/>
              <a:buFont typeface="Google Sans"/>
              <a:buChar char="●"/>
              <a:defRPr sz="1800">
                <a:solidFill>
                  <a:srgbClr val="9AA0A6"/>
                </a:solidFill>
                <a:latin typeface="Google Sans"/>
                <a:ea typeface="Google Sans"/>
                <a:cs typeface="Google Sans"/>
                <a:sym typeface="Google Sans"/>
              </a:defRPr>
            </a:lvl1pPr>
            <a:lvl2pPr marL="914400" lvl="1"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2pPr>
            <a:lvl3pPr marL="1371600" lvl="2"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3pPr>
            <a:lvl4pPr marL="1828800" lvl="3"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4pPr>
            <a:lvl5pPr marL="2286000" lvl="4"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5pPr>
            <a:lvl6pPr marL="2743200" lvl="5"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6pPr>
            <a:lvl7pPr marL="3200400" lvl="6"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7pPr>
            <a:lvl8pPr marL="3657600" lvl="7" indent="-3175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8pPr>
            <a:lvl9pPr marL="4114800" lvl="8" indent="-317500" rtl="0">
              <a:lnSpc>
                <a:spcPct val="120000"/>
              </a:lnSpc>
              <a:spcBef>
                <a:spcPts val="1600"/>
              </a:spcBef>
              <a:spcAft>
                <a:spcPts val="1600"/>
              </a:spcAft>
              <a:buClr>
                <a:srgbClr val="9AA0A6"/>
              </a:buClr>
              <a:buSzPts val="1400"/>
              <a:buFont typeface="Google Sans"/>
              <a:buChar char="■"/>
              <a:defRPr>
                <a:solidFill>
                  <a:srgbClr val="9AA0A6"/>
                </a:solidFill>
                <a:latin typeface="Google Sans"/>
                <a:ea typeface="Google Sans"/>
                <a:cs typeface="Google Sans"/>
                <a:sym typeface="Google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012" y="1329899"/>
            <a:ext cx="8668658" cy="2123658"/>
          </a:xfrm>
          <a:prstGeom prst="rect">
            <a:avLst/>
          </a:prstGeom>
          <a:noFill/>
        </p:spPr>
        <p:txBody>
          <a:bodyPr wrap="square" rtlCol="0">
            <a:spAutoFit/>
          </a:bodyPr>
          <a:lstStyle/>
          <a:p>
            <a:r>
              <a:rPr lang="en-US" sz="4400" dirty="0">
                <a:solidFill>
                  <a:srgbClr val="4286F4"/>
                </a:solidFill>
                <a:latin typeface="Product Sans" panose="020B0403030502040203" pitchFamily="34" charset="0"/>
                <a:ea typeface="Google Sans" charset="0"/>
                <a:cs typeface="Segoe UI" panose="020B0502040204020203" pitchFamily="34" charset="0"/>
              </a:rPr>
              <a:t>Malicious URL detection using</a:t>
            </a:r>
          </a:p>
          <a:p>
            <a:r>
              <a:rPr lang="en-US" sz="4400" dirty="0">
                <a:solidFill>
                  <a:srgbClr val="4286F4"/>
                </a:solidFill>
                <a:latin typeface="Product Sans" panose="020B0403030502040203" pitchFamily="34" charset="0"/>
                <a:ea typeface="Google Sans" charset="0"/>
                <a:cs typeface="Segoe UI" panose="020B0502040204020203" pitchFamily="34" charset="0"/>
              </a:rPr>
              <a:t>m</a:t>
            </a:r>
            <a:r>
              <a:rPr lang="en-US" sz="4400" dirty="0" smtClean="0">
                <a:solidFill>
                  <a:srgbClr val="4286F4"/>
                </a:solidFill>
                <a:latin typeface="Product Sans" panose="020B0403030502040203" pitchFamily="34" charset="0"/>
                <a:ea typeface="Google Sans" charset="0"/>
                <a:cs typeface="Segoe UI" panose="020B0502040204020203" pitchFamily="34" charset="0"/>
              </a:rPr>
              <a:t>achine </a:t>
            </a:r>
            <a:r>
              <a:rPr lang="en-US" sz="4400" dirty="0">
                <a:solidFill>
                  <a:srgbClr val="4286F4"/>
                </a:solidFill>
                <a:latin typeface="Product Sans" panose="020B0403030502040203" pitchFamily="34" charset="0"/>
                <a:ea typeface="Google Sans" charset="0"/>
                <a:cs typeface="Segoe UI" panose="020B0502040204020203" pitchFamily="34" charset="0"/>
              </a:rPr>
              <a:t>Learning </a:t>
            </a:r>
            <a:r>
              <a:rPr lang="en-US" sz="4400" dirty="0" smtClean="0">
                <a:solidFill>
                  <a:srgbClr val="4286F4"/>
                </a:solidFill>
                <a:latin typeface="Product Sans" panose="020B0403030502040203" pitchFamily="34" charset="0"/>
                <a:ea typeface="Google Sans" charset="0"/>
                <a:cs typeface="Segoe UI" panose="020B0502040204020203" pitchFamily="34" charset="0"/>
              </a:rPr>
              <a:t>techniques</a:t>
            </a:r>
          </a:p>
          <a:p>
            <a:r>
              <a:rPr lang="en-US" sz="4400" dirty="0">
                <a:solidFill>
                  <a:srgbClr val="4286F4"/>
                </a:solidFill>
                <a:latin typeface="Product Sans" panose="020B0403030502040203" pitchFamily="34" charset="0"/>
                <a:ea typeface="Google Sans" charset="0"/>
                <a:cs typeface="Segoe UI" panose="020B0502040204020203" pitchFamily="34" charset="0"/>
              </a:rPr>
              <a:t>w</a:t>
            </a:r>
            <a:r>
              <a:rPr lang="en-US" sz="4400" dirty="0" smtClean="0">
                <a:solidFill>
                  <a:srgbClr val="4286F4"/>
                </a:solidFill>
                <a:latin typeface="Product Sans" panose="020B0403030502040203" pitchFamily="34" charset="0"/>
                <a:ea typeface="Google Sans" charset="0"/>
                <a:cs typeface="Segoe UI" panose="020B0502040204020203" pitchFamily="34" charset="0"/>
              </a:rPr>
              <a:t>ith  Apache Spark</a:t>
            </a:r>
            <a:endParaRPr lang="it-IT" sz="4400" dirty="0">
              <a:solidFill>
                <a:srgbClr val="4286F4"/>
              </a:solidFill>
              <a:latin typeface="Product Sans" panose="020B0403030502040203" pitchFamily="34" charset="0"/>
              <a:ea typeface="Google Sans" charset="0"/>
              <a:cs typeface="Segoe UI" panose="020B0502040204020203" pitchFamily="34"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88913"/>
            <a:ext cx="2430524" cy="808909"/>
          </a:xfrm>
          <a:prstGeom prst="rect">
            <a:avLst/>
          </a:prstGeom>
        </p:spPr>
      </p:pic>
      <p:sp>
        <p:nvSpPr>
          <p:cNvPr id="4" name="CasellaDiTesto 3"/>
          <p:cNvSpPr txBox="1"/>
          <p:nvPr/>
        </p:nvSpPr>
        <p:spPr>
          <a:xfrm>
            <a:off x="228599" y="3685635"/>
            <a:ext cx="2611582" cy="830997"/>
          </a:xfrm>
          <a:prstGeom prst="rect">
            <a:avLst/>
          </a:prstGeom>
          <a:noFill/>
        </p:spPr>
        <p:txBody>
          <a:bodyPr wrap="square" rtlCol="0">
            <a:spAutoFit/>
          </a:bodyPr>
          <a:lstStyle/>
          <a:p>
            <a:pPr>
              <a:lnSpc>
                <a:spcPct val="150000"/>
              </a:lnSpc>
            </a:pPr>
            <a:r>
              <a:rPr lang="it-IT" dirty="0">
                <a:solidFill>
                  <a:srgbClr val="9AA0A6"/>
                </a:solidFill>
                <a:latin typeface="Product Sans" panose="020B0403030502040203" pitchFamily="34" charset="0"/>
                <a:ea typeface="Google Sans" charset="0"/>
                <a:cs typeface="Segoe UI" panose="020B0502040204020203" pitchFamily="34" charset="0"/>
              </a:rPr>
              <a:t>Students</a:t>
            </a:r>
          </a:p>
          <a:p>
            <a:pPr marL="285750" indent="-285750">
              <a:lnSpc>
                <a:spcPct val="150000"/>
              </a:lnSpc>
              <a:buFont typeface="Arial" panose="020B0604020202020204" pitchFamily="34" charset="0"/>
              <a:buChar char="•"/>
            </a:pPr>
            <a:r>
              <a:rPr lang="it-IT" sz="1800" dirty="0">
                <a:solidFill>
                  <a:srgbClr val="0F0F0F"/>
                </a:solidFill>
                <a:latin typeface="Product Sans" panose="020B0403030502040203" pitchFamily="34" charset="0"/>
                <a:ea typeface="Google Sans" charset="0"/>
                <a:cs typeface="Segoe UI" panose="020B0502040204020203" pitchFamily="34" charset="0"/>
              </a:rPr>
              <a:t>Simone </a:t>
            </a:r>
            <a:r>
              <a:rPr lang="it-IT" sz="1800" dirty="0" smtClean="0">
                <a:solidFill>
                  <a:srgbClr val="0F0F0F"/>
                </a:solidFill>
                <a:latin typeface="Product Sans" panose="020B0403030502040203" pitchFamily="34" charset="0"/>
                <a:ea typeface="Google Sans" charset="0"/>
                <a:cs typeface="Segoe UI" panose="020B0502040204020203" pitchFamily="34" charset="0"/>
              </a:rPr>
              <a:t>Gramegna</a:t>
            </a:r>
            <a:endParaRPr lang="it-IT" sz="1800" dirty="0">
              <a:solidFill>
                <a:srgbClr val="0F0F0F"/>
              </a:solidFill>
              <a:latin typeface="Product Sans" panose="020B0403030502040203" pitchFamily="34" charset="0"/>
              <a:ea typeface="Google Sans" charset="0"/>
              <a:cs typeface="Segoe UI" panose="020B0502040204020203" pitchFamily="34" charset="0"/>
            </a:endParaRPr>
          </a:p>
        </p:txBody>
      </p:sp>
      <p:sp>
        <p:nvSpPr>
          <p:cNvPr id="5" name="CasellaDiTesto 4"/>
          <p:cNvSpPr txBox="1"/>
          <p:nvPr/>
        </p:nvSpPr>
        <p:spPr>
          <a:xfrm>
            <a:off x="2902974" y="3688762"/>
            <a:ext cx="2978280" cy="784895"/>
          </a:xfrm>
          <a:prstGeom prst="rect">
            <a:avLst/>
          </a:prstGeom>
          <a:noFill/>
        </p:spPr>
        <p:txBody>
          <a:bodyPr wrap="square" rtlCol="0">
            <a:spAutoFit/>
          </a:bodyPr>
          <a:lstStyle/>
          <a:p>
            <a:pPr>
              <a:lnSpc>
                <a:spcPct val="150000"/>
              </a:lnSpc>
            </a:pPr>
            <a:r>
              <a:rPr lang="it-IT" dirty="0" err="1" smtClean="0">
                <a:solidFill>
                  <a:srgbClr val="9AA0A6"/>
                </a:solidFill>
                <a:latin typeface="Product Sans" panose="020B0403030502040203" pitchFamily="34" charset="0"/>
                <a:ea typeface="Google Sans" charset="0"/>
                <a:cs typeface="Segoe UI" panose="020B0502040204020203" pitchFamily="34" charset="0"/>
              </a:rPr>
              <a:t>Lecturer</a:t>
            </a:r>
            <a:endParaRPr lang="it-IT" dirty="0" smtClean="0">
              <a:solidFill>
                <a:srgbClr val="9AA0A6"/>
              </a:solidFill>
              <a:latin typeface="Product Sans" panose="020B0403030502040203" pitchFamily="34" charset="0"/>
              <a:ea typeface="Google Sans" charset="0"/>
              <a:cs typeface="Segoe UI" panose="020B0502040204020203" pitchFamily="34" charset="0"/>
            </a:endParaRPr>
          </a:p>
          <a:p>
            <a:pPr marL="285750" indent="-285750">
              <a:lnSpc>
                <a:spcPct val="150000"/>
              </a:lnSpc>
              <a:buFont typeface="Arial" panose="020B0604020202020204" pitchFamily="34" charset="0"/>
              <a:buChar char="•"/>
            </a:pPr>
            <a:r>
              <a:rPr lang="it-IT" sz="1800" dirty="0" smtClean="0">
                <a:solidFill>
                  <a:srgbClr val="0F0F0F"/>
                </a:solidFill>
                <a:latin typeface="Product Sans" panose="020B0403030502040203" pitchFamily="34" charset="0"/>
                <a:ea typeface="Google Sans" charset="0"/>
                <a:cs typeface="Segoe UI" panose="020B0502040204020203" pitchFamily="34" charset="0"/>
              </a:rPr>
              <a:t>Prof. </a:t>
            </a:r>
            <a:r>
              <a:rPr lang="it-IT" sz="1800" dirty="0" smtClean="0">
                <a:solidFill>
                  <a:srgbClr val="0F0F0F"/>
                </a:solidFill>
                <a:latin typeface="Product Sans" panose="020B0403030502040203" pitchFamily="34" charset="0"/>
                <a:ea typeface="Google Sans" charset="0"/>
                <a:cs typeface="Segoe UI" panose="020B0502040204020203" pitchFamily="34" charset="0"/>
              </a:rPr>
              <a:t>Michelangelo Ceci</a:t>
            </a:r>
            <a:endParaRPr lang="it-IT" sz="1800" dirty="0" smtClean="0">
              <a:solidFill>
                <a:srgbClr val="0F0F0F"/>
              </a:solidFill>
              <a:latin typeface="Product Sans" panose="020B0403030502040203" pitchFamily="34" charset="0"/>
              <a:ea typeface="Google Sans" charset="0"/>
              <a:cs typeface="Segoe UI" panose="020B0502040204020203" pitchFamily="34" charset="0"/>
            </a:endParaRPr>
          </a:p>
        </p:txBody>
      </p:sp>
      <p:sp>
        <p:nvSpPr>
          <p:cNvPr id="6" name="CasellaDiTesto 5"/>
          <p:cNvSpPr txBox="1"/>
          <p:nvPr/>
        </p:nvSpPr>
        <p:spPr>
          <a:xfrm>
            <a:off x="5881254" y="3685635"/>
            <a:ext cx="3262746" cy="830997"/>
          </a:xfrm>
          <a:prstGeom prst="rect">
            <a:avLst/>
          </a:prstGeom>
          <a:noFill/>
        </p:spPr>
        <p:txBody>
          <a:bodyPr wrap="square" rtlCol="0">
            <a:spAutoFit/>
          </a:bodyPr>
          <a:lstStyle/>
          <a:p>
            <a:pPr>
              <a:lnSpc>
                <a:spcPct val="150000"/>
              </a:lnSpc>
            </a:pPr>
            <a:r>
              <a:rPr lang="it-IT" dirty="0">
                <a:solidFill>
                  <a:srgbClr val="9AA0A6"/>
                </a:solidFill>
                <a:latin typeface="Product Sans" panose="020B0403030502040203" pitchFamily="34" charset="0"/>
                <a:ea typeface="Google Sans" charset="0"/>
                <a:cs typeface="Segoe UI" panose="020B0502040204020203" pitchFamily="34" charset="0"/>
              </a:rPr>
              <a:t>Course</a:t>
            </a:r>
          </a:p>
          <a:p>
            <a:pPr>
              <a:lnSpc>
                <a:spcPct val="150000"/>
              </a:lnSpc>
            </a:pPr>
            <a:r>
              <a:rPr lang="it-IT" sz="1800" dirty="0" smtClean="0">
                <a:solidFill>
                  <a:srgbClr val="0F0F0F"/>
                </a:solidFill>
                <a:latin typeface="Product Sans" panose="020B0403030502040203" pitchFamily="34" charset="0"/>
                <a:ea typeface="Google Sans" charset="0"/>
                <a:cs typeface="Segoe UI" panose="020B0502040204020203" pitchFamily="34" charset="0"/>
              </a:rPr>
              <a:t>Big data</a:t>
            </a:r>
            <a:endParaRPr lang="it-IT" sz="1800" dirty="0">
              <a:solidFill>
                <a:srgbClr val="0F0F0F"/>
              </a:solidFill>
              <a:latin typeface="Product Sans" panose="020B0403030502040203" pitchFamily="34" charset="0"/>
              <a:ea typeface="Google Sans"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580" y="0"/>
            <a:ext cx="5508523" cy="5143500"/>
          </a:xfrm>
          <a:prstGeom prst="rect">
            <a:avLst/>
          </a:prstGeom>
        </p:spPr>
      </p:pic>
      <p:sp>
        <p:nvSpPr>
          <p:cNvPr id="7" name="CasellaDiTesto 6"/>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11/34</a:t>
            </a:r>
          </a:p>
        </p:txBody>
      </p:sp>
    </p:spTree>
    <p:extLst>
      <p:ext uri="{BB962C8B-B14F-4D97-AF65-F5344CB8AC3E}">
        <p14:creationId xmlns:p14="http://schemas.microsoft.com/office/powerpoint/2010/main" val="1086703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325756" y="652292"/>
            <a:ext cx="3693179" cy="2677656"/>
          </a:xfrm>
          <a:prstGeom prst="rect">
            <a:avLst/>
          </a:prstGeom>
          <a:noFill/>
        </p:spPr>
        <p:txBody>
          <a:bodyPr wrap="square" rtlCol="0">
            <a:spAutoFit/>
          </a:bodyPr>
          <a:lstStyle/>
          <a:p>
            <a:pPr marL="0" indent="0">
              <a:lnSpc>
                <a:spcPct val="150000"/>
              </a:lnSpc>
              <a:buNone/>
            </a:pPr>
            <a:r>
              <a:rPr lang="en-US" dirty="0">
                <a:solidFill>
                  <a:srgbClr val="0F0F0F"/>
                </a:solidFill>
                <a:latin typeface="Product Sans" panose="020B0403030502040203" pitchFamily="34" charset="0"/>
                <a:ea typeface="Google Sans" charset="0"/>
                <a:cs typeface="Segoe UI" panose="020B0502040204020203" pitchFamily="34" charset="0"/>
              </a:rPr>
              <a:t>First of all, we remove from the dataset those features that from the explorative data analysis are useless for our purposes, then we apply two separate techniques for feature selection:</a:t>
            </a:r>
          </a:p>
          <a:p>
            <a:pPr marL="342900" indent="-342900">
              <a:lnSpc>
                <a:spcPct val="150000"/>
              </a:lnSpc>
              <a:buFont typeface="+mj-lt"/>
              <a:buAutoNum type="arabicPeriod"/>
            </a:pPr>
            <a:r>
              <a:rPr lang="en-US" dirty="0">
                <a:solidFill>
                  <a:srgbClr val="0F0F0F"/>
                </a:solidFill>
                <a:latin typeface="Product Sans" panose="020B0403030502040203" pitchFamily="34" charset="0"/>
                <a:ea typeface="Google Sans" charset="0"/>
                <a:cs typeface="Segoe UI" panose="020B0502040204020203" pitchFamily="34" charset="0"/>
              </a:rPr>
              <a:t>Principal Component Analysis</a:t>
            </a:r>
          </a:p>
          <a:p>
            <a:pPr marL="342900" indent="-342900">
              <a:lnSpc>
                <a:spcPct val="150000"/>
              </a:lnSpc>
              <a:buFont typeface="+mj-lt"/>
              <a:buAutoNum type="arabicPeriod"/>
            </a:pPr>
            <a:r>
              <a:rPr lang="en-US" dirty="0" err="1">
                <a:solidFill>
                  <a:srgbClr val="0F0F0F"/>
                </a:solidFill>
                <a:latin typeface="Product Sans" panose="020B0403030502040203" pitchFamily="34" charset="0"/>
                <a:ea typeface="Google Sans" charset="0"/>
                <a:cs typeface="Segoe UI" panose="020B0502040204020203" pitchFamily="34" charset="0"/>
              </a:rPr>
              <a:t>Autoencoder</a:t>
            </a:r>
            <a:endParaRPr lang="en-US" dirty="0">
              <a:solidFill>
                <a:srgbClr val="0F0F0F"/>
              </a:solidFill>
              <a:latin typeface="Product Sans" panose="020B0403030502040203" pitchFamily="34" charset="0"/>
              <a:ea typeface="Google Sans" charset="0"/>
              <a:cs typeface="Segoe UI" panose="020B0502040204020203" pitchFamily="34" charset="0"/>
            </a:endParaRPr>
          </a:p>
          <a:p>
            <a:pPr marL="0" indent="0">
              <a:lnSpc>
                <a:spcPct val="150000"/>
              </a:lnSpc>
              <a:buNone/>
            </a:pPr>
            <a:endParaRPr lang="it-IT" dirty="0">
              <a:solidFill>
                <a:srgbClr val="0F0F0F"/>
              </a:solidFill>
              <a:latin typeface="Product Sans" panose="020B0403030502040203" pitchFamily="34" charset="0"/>
              <a:ea typeface="Google Sans" charset="0"/>
              <a:cs typeface="Segoe UI" panose="020B0502040204020203" pitchFamily="34" charset="0"/>
            </a:endParaRP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it-IT" sz="3200" dirty="0" err="1">
                <a:solidFill>
                  <a:srgbClr val="4286F4"/>
                </a:solidFill>
                <a:latin typeface="Product Sans" panose="020B0403030502040203" pitchFamily="34" charset="0"/>
                <a:ea typeface="Google Sans" charset="0"/>
                <a:cs typeface="Segoe UI" panose="020B0502040204020203" pitchFamily="34" charset="0"/>
              </a:rPr>
              <a:t>Features</a:t>
            </a:r>
            <a:r>
              <a:rPr lang="it-IT" sz="3200" dirty="0">
                <a:solidFill>
                  <a:srgbClr val="4286F4"/>
                </a:solidFill>
                <a:latin typeface="Product Sans" panose="020B0403030502040203" pitchFamily="34" charset="0"/>
                <a:ea typeface="Google Sans" charset="0"/>
                <a:cs typeface="Segoe UI" panose="020B0502040204020203" pitchFamily="34" charset="0"/>
              </a:rPr>
              <a:t> </a:t>
            </a:r>
            <a:r>
              <a:rPr lang="it-IT" sz="3200" dirty="0" err="1">
                <a:solidFill>
                  <a:srgbClr val="4286F4"/>
                </a:solidFill>
                <a:latin typeface="Product Sans" panose="020B0403030502040203" pitchFamily="34" charset="0"/>
                <a:ea typeface="Google Sans" charset="0"/>
                <a:cs typeface="Segoe UI" panose="020B0502040204020203" pitchFamily="34" charset="0"/>
              </a:rPr>
              <a:t>selection</a:t>
            </a:r>
            <a:endParaRPr lang="it-IT" sz="3200" dirty="0">
              <a:solidFill>
                <a:srgbClr val="4286F4"/>
              </a:solidFill>
              <a:latin typeface="Product Sans" panose="020B0403030502040203" pitchFamily="34" charset="0"/>
              <a:ea typeface="Google Sans" charset="0"/>
              <a:cs typeface="Segoe UI" panose="020B0502040204020203"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184" y="342733"/>
            <a:ext cx="4317670" cy="4375341"/>
          </a:xfrm>
          <a:prstGeom prst="rect">
            <a:avLst/>
          </a:prstGeom>
        </p:spPr>
      </p:pic>
      <p:sp>
        <p:nvSpPr>
          <p:cNvPr id="7" name="CasellaDiTesto 6"/>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13/34</a:t>
            </a:r>
          </a:p>
        </p:txBody>
      </p:sp>
    </p:spTree>
    <p:extLst>
      <p:ext uri="{BB962C8B-B14F-4D97-AF65-F5344CB8AC3E}">
        <p14:creationId xmlns:p14="http://schemas.microsoft.com/office/powerpoint/2010/main" val="2210429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277089" y="608046"/>
            <a:ext cx="4442395" cy="3611245"/>
          </a:xfrm>
          <a:prstGeom prst="rect">
            <a:avLst/>
          </a:prstGeom>
          <a:noFill/>
        </p:spPr>
        <p:txBody>
          <a:bodyPr wrap="square" rtlCol="0">
            <a:spAutoFit/>
          </a:bodyPr>
          <a:lstStyle/>
          <a:p>
            <a:pPr>
              <a:lnSpc>
                <a:spcPct val="150000"/>
              </a:lnSpc>
            </a:pPr>
            <a:r>
              <a:rPr lang="en-US" dirty="0">
                <a:latin typeface="Product Sans" panose="020B0403030502040203" pitchFamily="34" charset="0"/>
              </a:rPr>
              <a:t>We defined four different models to classify URLs starting from features obtained:</a:t>
            </a:r>
          </a:p>
          <a:p>
            <a:pPr marL="342900" indent="-342900">
              <a:lnSpc>
                <a:spcPct val="150000"/>
              </a:lnSpc>
              <a:buFont typeface="+mj-lt"/>
              <a:buAutoNum type="arabicPeriod"/>
            </a:pPr>
            <a:r>
              <a:rPr lang="en-US" dirty="0">
                <a:latin typeface="Product Sans" panose="020B0403030502040203" pitchFamily="34" charset="0"/>
              </a:rPr>
              <a:t>Support Vector Machine</a:t>
            </a:r>
          </a:p>
          <a:p>
            <a:pPr marL="342900" indent="-342900">
              <a:lnSpc>
                <a:spcPct val="150000"/>
              </a:lnSpc>
              <a:buFont typeface="+mj-lt"/>
              <a:buAutoNum type="arabicPeriod"/>
            </a:pPr>
            <a:r>
              <a:rPr lang="en-US" dirty="0" err="1">
                <a:latin typeface="Product Sans" panose="020B0403030502040203" pitchFamily="34" charset="0"/>
              </a:rPr>
              <a:t>AdaBoost</a:t>
            </a:r>
            <a:endParaRPr lang="en-US" dirty="0">
              <a:latin typeface="Product Sans" panose="020B0403030502040203" pitchFamily="34" charset="0"/>
            </a:endParaRPr>
          </a:p>
          <a:p>
            <a:pPr marL="342900" indent="-342900">
              <a:lnSpc>
                <a:spcPct val="150000"/>
              </a:lnSpc>
              <a:buFont typeface="+mj-lt"/>
              <a:buAutoNum type="arabicPeriod"/>
            </a:pPr>
            <a:r>
              <a:rPr lang="en-US" dirty="0">
                <a:latin typeface="Product Sans" panose="020B0403030502040203" pitchFamily="34" charset="0"/>
              </a:rPr>
              <a:t>Random Forest</a:t>
            </a:r>
          </a:p>
          <a:p>
            <a:pPr marL="342900" indent="-342900">
              <a:lnSpc>
                <a:spcPct val="150000"/>
              </a:lnSpc>
              <a:buFont typeface="+mj-lt"/>
              <a:buAutoNum type="arabicPeriod"/>
            </a:pPr>
            <a:r>
              <a:rPr lang="en-US" dirty="0">
                <a:latin typeface="Product Sans" panose="020B0403030502040203" pitchFamily="34" charset="0"/>
              </a:rPr>
              <a:t>Neural network</a:t>
            </a:r>
          </a:p>
          <a:p>
            <a:pPr>
              <a:lnSpc>
                <a:spcPct val="150000"/>
              </a:lnSpc>
            </a:pPr>
            <a:r>
              <a:rPr lang="en-US" dirty="0">
                <a:latin typeface="Product Sans" panose="020B0403030502040203" pitchFamily="34" charset="0"/>
              </a:rPr>
              <a:t>First, we train each of these models on our extracted features, on PCA and on Autoencoder features, then we perform hyperparameters tuning, and finally we propose an alternative approach inspired by the Natural Language Processing.</a:t>
            </a: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it-IT" sz="3200" dirty="0" err="1">
                <a:solidFill>
                  <a:srgbClr val="4286F4"/>
                </a:solidFill>
                <a:latin typeface="Product Sans" panose="020B0403030502040203" pitchFamily="34" charset="0"/>
                <a:ea typeface="Google Sans" charset="0"/>
                <a:cs typeface="Segoe UI" panose="020B0502040204020203" pitchFamily="34" charset="0"/>
              </a:rPr>
              <a:t>Models</a:t>
            </a:r>
            <a:r>
              <a:rPr lang="it-IT" sz="3200" dirty="0">
                <a:solidFill>
                  <a:srgbClr val="4286F4"/>
                </a:solidFill>
                <a:latin typeface="Product Sans" panose="020B0403030502040203" pitchFamily="34" charset="0"/>
                <a:ea typeface="Google Sans" charset="0"/>
                <a:cs typeface="Segoe UI" panose="020B0502040204020203" pitchFamily="34" charset="0"/>
              </a:rPr>
              <a:t> </a:t>
            </a:r>
            <a:r>
              <a:rPr lang="it-IT" sz="3200" dirty="0" err="1">
                <a:solidFill>
                  <a:srgbClr val="4286F4"/>
                </a:solidFill>
                <a:latin typeface="Product Sans" panose="020B0403030502040203" pitchFamily="34" charset="0"/>
                <a:ea typeface="Google Sans" charset="0"/>
                <a:cs typeface="Segoe UI" panose="020B0502040204020203" pitchFamily="34" charset="0"/>
              </a:rPr>
              <a:t>definition</a:t>
            </a:r>
            <a:endParaRPr lang="it-IT" sz="3200" dirty="0">
              <a:solidFill>
                <a:srgbClr val="4286F4"/>
              </a:solidFill>
              <a:latin typeface="Product Sans" panose="020B0403030502040203" pitchFamily="34" charset="0"/>
              <a:ea typeface="Google Sans" charset="0"/>
              <a:cs typeface="Segoe UI" panose="020B0502040204020203" pitchFamily="34"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4" y="319060"/>
            <a:ext cx="4214059" cy="4225124"/>
          </a:xfrm>
          <a:prstGeom prst="rect">
            <a:avLst/>
          </a:prstGeom>
        </p:spPr>
      </p:pic>
      <p:sp>
        <p:nvSpPr>
          <p:cNvPr id="7" name="CasellaDiTesto 6"/>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16/34</a:t>
            </a:r>
          </a:p>
        </p:txBody>
      </p:sp>
    </p:spTree>
    <p:extLst>
      <p:ext uri="{BB962C8B-B14F-4D97-AF65-F5344CB8AC3E}">
        <p14:creationId xmlns:p14="http://schemas.microsoft.com/office/powerpoint/2010/main" val="294964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277087" y="608046"/>
            <a:ext cx="8656455" cy="1349087"/>
          </a:xfrm>
          <a:prstGeom prst="rect">
            <a:avLst/>
          </a:prstGeom>
          <a:noFill/>
        </p:spPr>
        <p:txBody>
          <a:bodyPr wrap="square" rtlCol="0">
            <a:spAutoFit/>
          </a:bodyPr>
          <a:lstStyle/>
          <a:p>
            <a:pPr>
              <a:lnSpc>
                <a:spcPct val="150000"/>
              </a:lnSpc>
            </a:pPr>
            <a:r>
              <a:rPr lang="en-US" dirty="0">
                <a:solidFill>
                  <a:srgbClr val="0F0F0F"/>
                </a:solidFill>
                <a:latin typeface="Product Sans" panose="020B0403030502040203" pitchFamily="34" charset="0"/>
                <a:ea typeface="Google Sans" charset="0"/>
                <a:cs typeface="Segoe UI" panose="020B0502040204020203" pitchFamily="34" charset="0"/>
              </a:rPr>
              <a:t>We compared five machine learning models, and it turned out that the best model to deal with this task is the Random Forest classifier on full set of lexical features, which outperforms all the other models implemented with 89,7% of accuracy. Although, by looking also at execution times, a good trade-off option would be represented by the AdaBoost classifier.</a:t>
            </a:r>
          </a:p>
        </p:txBody>
      </p:sp>
      <p:sp>
        <p:nvSpPr>
          <p:cNvPr id="9" name="CasellaDiTesto 8"/>
          <p:cNvSpPr txBox="1"/>
          <p:nvPr/>
        </p:nvSpPr>
        <p:spPr>
          <a:xfrm>
            <a:off x="8425542" y="4791816"/>
            <a:ext cx="718458"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32/34</a:t>
            </a: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en-US" sz="3200" dirty="0">
                <a:solidFill>
                  <a:srgbClr val="4286F4"/>
                </a:solidFill>
                <a:latin typeface="Product Sans" panose="020B0403030502040203" pitchFamily="34" charset="0"/>
                <a:ea typeface="Google Sans" charset="0"/>
                <a:cs typeface="Segoe UI" panose="020B0502040204020203" pitchFamily="34" charset="0"/>
              </a:rPr>
              <a:t>Conclusions</a:t>
            </a:r>
          </a:p>
        </p:txBody>
      </p:sp>
      <p:sp>
        <p:nvSpPr>
          <p:cNvPr id="6" name="CasellaDiTesto 2"/>
          <p:cNvSpPr txBox="1"/>
          <p:nvPr/>
        </p:nvSpPr>
        <p:spPr>
          <a:xfrm>
            <a:off x="277087" y="2154308"/>
            <a:ext cx="3886202" cy="398780"/>
          </a:xfrm>
          <a:prstGeom prst="rect">
            <a:avLst/>
          </a:prstGeom>
          <a:noFill/>
        </p:spPr>
        <p:txBody>
          <a:bodyPr wrap="square" rtlCol="0">
            <a:spAutoFit/>
          </a:bodyPr>
          <a:lstStyle/>
          <a:p>
            <a:r>
              <a:rPr lang="en-US" sz="2000" dirty="0">
                <a:solidFill>
                  <a:srgbClr val="4286F4"/>
                </a:solidFill>
                <a:latin typeface="Product Sans" panose="020B0403030502040203" pitchFamily="34" charset="0"/>
                <a:ea typeface="Google Sans" charset="0"/>
                <a:cs typeface="Segoe UI" panose="020B0502040204020203" pitchFamily="34" charset="0"/>
              </a:rPr>
              <a:t>Future developments</a:t>
            </a:r>
          </a:p>
        </p:txBody>
      </p:sp>
      <p:sp>
        <p:nvSpPr>
          <p:cNvPr id="7" name="CasellaDiTesto 3"/>
          <p:cNvSpPr txBox="1"/>
          <p:nvPr/>
        </p:nvSpPr>
        <p:spPr>
          <a:xfrm>
            <a:off x="282746" y="2553088"/>
            <a:ext cx="4258042" cy="1995418"/>
          </a:xfrm>
          <a:prstGeom prst="rect">
            <a:avLst/>
          </a:prstGeom>
          <a:noFill/>
        </p:spPr>
        <p:txBody>
          <a:bodyPr wrap="square" rtlCol="0">
            <a:spAutoFit/>
          </a:bodyPr>
          <a:lstStyle/>
          <a:p>
            <a:pPr marL="342900" indent="-342900">
              <a:lnSpc>
                <a:spcPct val="150000"/>
              </a:lnSpc>
              <a:buFont typeface="+mj-lt"/>
              <a:buAutoNum type="arabicPeriod"/>
            </a:pPr>
            <a:r>
              <a:rPr lang="en-GB" dirty="0">
                <a:solidFill>
                  <a:srgbClr val="0F0F0F"/>
                </a:solidFill>
                <a:latin typeface="Product Sans" panose="020B0403030502040203" pitchFamily="34" charset="0"/>
                <a:ea typeface="Google Sans" charset="0"/>
                <a:cs typeface="Segoe UI" panose="020B0502040204020203" pitchFamily="34" charset="0"/>
              </a:rPr>
              <a:t>Implementation of a more specific neural network for URL2Vec approach, such as any model that keep track of dependencies on sequential data (LSTM, Transformers, etc.).</a:t>
            </a:r>
          </a:p>
          <a:p>
            <a:pPr marL="342900" indent="-342900">
              <a:lnSpc>
                <a:spcPct val="150000"/>
              </a:lnSpc>
              <a:buFont typeface="+mj-lt"/>
              <a:buAutoNum type="arabicPeriod"/>
            </a:pPr>
            <a:r>
              <a:rPr lang="en-GB" dirty="0">
                <a:solidFill>
                  <a:srgbClr val="0F0F0F"/>
                </a:solidFill>
                <a:latin typeface="Product Sans" panose="020B0403030502040203" pitchFamily="34" charset="0"/>
                <a:ea typeface="Google Sans" charset="0"/>
                <a:cs typeface="Segoe UI" panose="020B0502040204020203" pitchFamily="34" charset="0"/>
              </a:rPr>
              <a:t>Applying the models implemented not only on lexical features but also on host-based features.</a:t>
            </a:r>
          </a:p>
        </p:txBody>
      </p:sp>
      <p:sp>
        <p:nvSpPr>
          <p:cNvPr id="3" name="CasellaDiTesto 3">
            <a:extLst>
              <a:ext uri="{FF2B5EF4-FFF2-40B4-BE49-F238E27FC236}">
                <a16:creationId xmlns:a16="http://schemas.microsoft.com/office/drawing/2014/main" id="{E94650FA-4407-4A64-DB86-7E20F351EBF5}"/>
              </a:ext>
            </a:extLst>
          </p:cNvPr>
          <p:cNvSpPr txBox="1"/>
          <p:nvPr/>
        </p:nvSpPr>
        <p:spPr>
          <a:xfrm>
            <a:off x="4572000" y="2553088"/>
            <a:ext cx="4258042" cy="1995418"/>
          </a:xfrm>
          <a:prstGeom prst="rect">
            <a:avLst/>
          </a:prstGeom>
          <a:noFill/>
        </p:spPr>
        <p:txBody>
          <a:bodyPr wrap="square" rtlCol="0">
            <a:spAutoFit/>
          </a:bodyPr>
          <a:lstStyle/>
          <a:p>
            <a:pPr marL="342900" indent="-342900">
              <a:lnSpc>
                <a:spcPct val="150000"/>
              </a:lnSpc>
              <a:buFont typeface="+mj-lt"/>
              <a:buAutoNum type="arabicPeriod" startAt="3"/>
            </a:pPr>
            <a:r>
              <a:rPr lang="en-US" dirty="0">
                <a:latin typeface="Product Sans" panose="020B0403030502040203" pitchFamily="34" charset="0"/>
              </a:rPr>
              <a:t>Building a model that classifies malicious URLs according to the type of possible attack.</a:t>
            </a:r>
          </a:p>
          <a:p>
            <a:pPr marL="342900" indent="-342900">
              <a:lnSpc>
                <a:spcPct val="150000"/>
              </a:lnSpc>
              <a:buFont typeface="+mj-lt"/>
              <a:buAutoNum type="arabicPeriod" startAt="3"/>
            </a:pPr>
            <a:r>
              <a:rPr lang="en-US" dirty="0">
                <a:latin typeface="Product Sans" panose="020B0403030502040203" pitchFamily="34" charset="0"/>
              </a:rPr>
              <a:t>Once chosen the best model and the best settings applying them to the whole dataset and not on a small sample as done in this project due to limited hardware resources.</a:t>
            </a:r>
            <a:endParaRPr lang="it-IT" dirty="0">
              <a:latin typeface="Product Sans" panose="020B0403030502040203" pitchFamily="34" charset="0"/>
            </a:endParaRPr>
          </a:p>
        </p:txBody>
      </p:sp>
    </p:spTree>
    <p:extLst>
      <p:ext uri="{BB962C8B-B14F-4D97-AF65-F5344CB8AC3E}">
        <p14:creationId xmlns:p14="http://schemas.microsoft.com/office/powerpoint/2010/main" val="390242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286F4"/>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0" y="751502"/>
            <a:ext cx="9144000" cy="2052600"/>
          </a:xfrm>
        </p:spPr>
        <p:txBody>
          <a:bodyPr/>
          <a:lstStyle/>
          <a:p>
            <a:r>
              <a:rPr lang="it-IT" sz="5400" dirty="0" err="1">
                <a:solidFill>
                  <a:schemeClr val="bg1"/>
                </a:solidFill>
                <a:latin typeface="Product Sans" panose="020B0403030502040203" pitchFamily="34" charset="0"/>
                <a:cs typeface="Segoe UI" panose="020B0502040204020203" pitchFamily="34" charset="0"/>
              </a:rPr>
              <a:t>Thanks</a:t>
            </a:r>
            <a:r>
              <a:rPr lang="it-IT" sz="5400" dirty="0">
                <a:solidFill>
                  <a:schemeClr val="bg1"/>
                </a:solidFill>
                <a:latin typeface="Product Sans" panose="020B0403030502040203" pitchFamily="34" charset="0"/>
                <a:cs typeface="Segoe UI" panose="020B0502040204020203" pitchFamily="34" charset="0"/>
              </a:rPr>
              <a:t> for the </a:t>
            </a:r>
            <a:r>
              <a:rPr lang="it-IT" sz="5400" dirty="0" err="1">
                <a:solidFill>
                  <a:schemeClr val="bg1"/>
                </a:solidFill>
                <a:latin typeface="Product Sans" panose="020B0403030502040203" pitchFamily="34" charset="0"/>
                <a:cs typeface="Segoe UI" panose="020B0502040204020203" pitchFamily="34" charset="0"/>
              </a:rPr>
              <a:t>attention</a:t>
            </a:r>
            <a:r>
              <a:rPr lang="it-IT" sz="5400" dirty="0">
                <a:solidFill>
                  <a:schemeClr val="bg1"/>
                </a:solidFill>
                <a:latin typeface="Product Sans" panose="020B0403030502040203" pitchFamily="34" charset="0"/>
                <a:cs typeface="Segoe UI" panose="020B0502040204020203" pitchFamily="34" charset="0"/>
              </a:rPr>
              <a:t>!</a:t>
            </a:r>
          </a:p>
        </p:txBody>
      </p:sp>
      <p:sp>
        <p:nvSpPr>
          <p:cNvPr id="4" name="CasellaDiTesto 3"/>
          <p:cNvSpPr txBox="1"/>
          <p:nvPr/>
        </p:nvSpPr>
        <p:spPr>
          <a:xfrm>
            <a:off x="1305232" y="3168073"/>
            <a:ext cx="6607278" cy="646331"/>
          </a:xfrm>
          <a:prstGeom prst="rect">
            <a:avLst/>
          </a:prstGeom>
          <a:noFill/>
        </p:spPr>
        <p:txBody>
          <a:bodyPr wrap="square" rtlCol="0">
            <a:spAutoFit/>
          </a:bodyPr>
          <a:lstStyle/>
          <a:p>
            <a:pPr algn="ctr">
              <a:lnSpc>
                <a:spcPct val="150000"/>
              </a:lnSpc>
            </a:pPr>
            <a:r>
              <a:rPr lang="it-IT" sz="2400" dirty="0">
                <a:solidFill>
                  <a:schemeClr val="bg1"/>
                </a:solidFill>
                <a:latin typeface="Product Sans" panose="020B0403030502040203" pitchFamily="34" charset="0"/>
                <a:ea typeface="Google Sans" charset="0"/>
                <a:cs typeface="Segoe UI" panose="020B0502040204020203" pitchFamily="34" charset="0"/>
              </a:rPr>
              <a:t>Simone Gramegna     Alberto G. Valerio</a:t>
            </a:r>
          </a:p>
        </p:txBody>
      </p:sp>
      <p:sp>
        <p:nvSpPr>
          <p:cNvPr id="6" name="CasellaDiTesto 5"/>
          <p:cNvSpPr txBox="1"/>
          <p:nvPr/>
        </p:nvSpPr>
        <p:spPr>
          <a:xfrm>
            <a:off x="8425542" y="4791816"/>
            <a:ext cx="600471" cy="276999"/>
          </a:xfrm>
          <a:prstGeom prst="rect">
            <a:avLst/>
          </a:prstGeom>
          <a:noFill/>
        </p:spPr>
        <p:txBody>
          <a:bodyPr wrap="square" rtlCol="0">
            <a:spAutoFit/>
          </a:bodyPr>
          <a:lstStyle/>
          <a:p>
            <a:r>
              <a:rPr lang="it-IT" sz="1200" dirty="0">
                <a:solidFill>
                  <a:schemeClr val="bg1"/>
                </a:solidFill>
                <a:latin typeface="Product Sans" panose="020B0403030502040203" pitchFamily="34" charset="0"/>
              </a:rPr>
              <a:t>33/34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15556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86F4"/>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0" y="1894113"/>
            <a:ext cx="9144000" cy="1033359"/>
          </a:xfrm>
        </p:spPr>
        <p:txBody>
          <a:bodyPr/>
          <a:lstStyle/>
          <a:p>
            <a:r>
              <a:rPr lang="it-IT" sz="5400" dirty="0" err="1">
                <a:solidFill>
                  <a:schemeClr val="bg1"/>
                </a:solidFill>
                <a:latin typeface="Product Sans" panose="020B0403030502040203" pitchFamily="34" charset="0"/>
                <a:cs typeface="Segoe UI" panose="020B0502040204020203" pitchFamily="34" charset="0"/>
              </a:rPr>
              <a:t>What</a:t>
            </a:r>
            <a:r>
              <a:rPr lang="it-IT" sz="5400" dirty="0">
                <a:solidFill>
                  <a:schemeClr val="bg1"/>
                </a:solidFill>
                <a:latin typeface="Product Sans" panose="020B0403030502040203" pitchFamily="34" charset="0"/>
                <a:cs typeface="Segoe UI" panose="020B0502040204020203" pitchFamily="34" charset="0"/>
              </a:rPr>
              <a:t> </a:t>
            </a:r>
            <a:r>
              <a:rPr lang="it-IT" sz="5400" dirty="0" err="1">
                <a:solidFill>
                  <a:schemeClr val="bg1"/>
                </a:solidFill>
                <a:latin typeface="Product Sans" panose="020B0403030502040203" pitchFamily="34" charset="0"/>
                <a:cs typeface="Segoe UI" panose="020B0502040204020203" pitchFamily="34" charset="0"/>
              </a:rPr>
              <a:t>is</a:t>
            </a:r>
            <a:r>
              <a:rPr lang="it-IT" sz="5400" dirty="0">
                <a:solidFill>
                  <a:schemeClr val="bg1"/>
                </a:solidFill>
                <a:latin typeface="Product Sans" panose="020B0403030502040203" pitchFamily="34" charset="0"/>
                <a:cs typeface="Segoe UI" panose="020B0502040204020203" pitchFamily="34" charset="0"/>
              </a:rPr>
              <a:t> a URL?</a:t>
            </a:r>
          </a:p>
        </p:txBody>
      </p:sp>
      <p:sp>
        <p:nvSpPr>
          <p:cNvPr id="3" name="CasellaDiTesto 2"/>
          <p:cNvSpPr txBox="1"/>
          <p:nvPr/>
        </p:nvSpPr>
        <p:spPr>
          <a:xfrm>
            <a:off x="8425542" y="4791816"/>
            <a:ext cx="718458" cy="276999"/>
          </a:xfrm>
          <a:prstGeom prst="rect">
            <a:avLst/>
          </a:prstGeom>
          <a:noFill/>
        </p:spPr>
        <p:txBody>
          <a:bodyPr wrap="square" rtlCol="0">
            <a:spAutoFit/>
          </a:bodyPr>
          <a:lstStyle/>
          <a:p>
            <a:r>
              <a:rPr lang="it-IT" sz="1200" dirty="0">
                <a:solidFill>
                  <a:schemeClr val="bg1"/>
                </a:solidFill>
                <a:latin typeface="Product Sans" panose="020B0403030502040203" pitchFamily="34" charset="0"/>
              </a:rPr>
              <a:t>2/34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325756" y="652292"/>
            <a:ext cx="4516838" cy="1061829"/>
          </a:xfrm>
          <a:prstGeom prst="rect">
            <a:avLst/>
          </a:prstGeom>
          <a:noFill/>
        </p:spPr>
        <p:txBody>
          <a:bodyPr wrap="square" rtlCol="0">
            <a:spAutoFit/>
          </a:bodyPr>
          <a:lstStyle/>
          <a:p>
            <a:pPr marL="0" indent="0">
              <a:lnSpc>
                <a:spcPct val="150000"/>
              </a:lnSpc>
              <a:buNone/>
            </a:pPr>
            <a:r>
              <a:rPr lang="it-IT" dirty="0">
                <a:solidFill>
                  <a:srgbClr val="0F0F0F"/>
                </a:solidFill>
                <a:latin typeface="Product Sans" panose="020B0403030502040203" pitchFamily="34" charset="0"/>
                <a:ea typeface="Google Sans" charset="0"/>
                <a:cs typeface="Segoe UI" panose="020B0502040204020203" pitchFamily="34" charset="0"/>
              </a:rPr>
              <a:t>A URL (</a:t>
            </a:r>
            <a:r>
              <a:rPr lang="it-IT" dirty="0" err="1">
                <a:solidFill>
                  <a:srgbClr val="0F0F0F"/>
                </a:solidFill>
                <a:latin typeface="Product Sans" panose="020B0403030502040203" pitchFamily="34" charset="0"/>
                <a:ea typeface="Google Sans" charset="0"/>
                <a:cs typeface="Segoe UI" panose="020B0502040204020203" pitchFamily="34" charset="0"/>
              </a:rPr>
              <a:t>Uniform</a:t>
            </a:r>
            <a:r>
              <a:rPr lang="it-IT" dirty="0">
                <a:solidFill>
                  <a:srgbClr val="0F0F0F"/>
                </a:solidFill>
                <a:latin typeface="Product Sans" panose="020B0403030502040203" pitchFamily="34" charset="0"/>
                <a:ea typeface="Google Sans" charset="0"/>
                <a:cs typeface="Segoe UI" panose="020B0502040204020203" pitchFamily="34" charset="0"/>
              </a:rPr>
              <a:t> Resource Locator) </a:t>
            </a:r>
            <a:r>
              <a:rPr lang="it-IT" dirty="0" err="1">
                <a:solidFill>
                  <a:srgbClr val="0F0F0F"/>
                </a:solidFill>
                <a:latin typeface="Product Sans" panose="020B0403030502040203" pitchFamily="34" charset="0"/>
                <a:ea typeface="Google Sans" charset="0"/>
                <a:cs typeface="Segoe UI" panose="020B0502040204020203" pitchFamily="34" charset="0"/>
              </a:rPr>
              <a:t>is</a:t>
            </a:r>
            <a:r>
              <a:rPr lang="it-IT" dirty="0">
                <a:solidFill>
                  <a:srgbClr val="0F0F0F"/>
                </a:solidFill>
                <a:latin typeface="Product Sans" panose="020B0403030502040203" pitchFamily="34" charset="0"/>
                <a:ea typeface="Google Sans" charset="0"/>
                <a:cs typeface="Segoe UI" panose="020B0502040204020203" pitchFamily="34" charset="0"/>
              </a:rPr>
              <a:t> the </a:t>
            </a:r>
            <a:r>
              <a:rPr lang="it-IT" dirty="0" err="1">
                <a:solidFill>
                  <a:srgbClr val="0F0F0F"/>
                </a:solidFill>
                <a:latin typeface="Product Sans" panose="020B0403030502040203" pitchFamily="34" charset="0"/>
                <a:ea typeface="Google Sans" charset="0"/>
                <a:cs typeface="Segoe UI" panose="020B0502040204020203" pitchFamily="34" charset="0"/>
              </a:rPr>
              <a:t>address</a:t>
            </a:r>
            <a:r>
              <a:rPr lang="it-IT" dirty="0">
                <a:solidFill>
                  <a:srgbClr val="0F0F0F"/>
                </a:solidFill>
                <a:latin typeface="Product Sans" panose="020B0403030502040203" pitchFamily="34" charset="0"/>
                <a:ea typeface="Google Sans" charset="0"/>
                <a:cs typeface="Segoe UI" panose="020B0502040204020203" pitchFamily="34" charset="0"/>
              </a:rPr>
              <a:t> of a </a:t>
            </a:r>
            <a:r>
              <a:rPr lang="it-IT" dirty="0" err="1">
                <a:solidFill>
                  <a:srgbClr val="0F0F0F"/>
                </a:solidFill>
                <a:latin typeface="Product Sans" panose="020B0403030502040203" pitchFamily="34" charset="0"/>
                <a:ea typeface="Google Sans" charset="0"/>
                <a:cs typeface="Segoe UI" panose="020B0502040204020203" pitchFamily="34" charset="0"/>
              </a:rPr>
              <a:t>given</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resource</a:t>
            </a:r>
            <a:r>
              <a:rPr lang="it-IT" dirty="0">
                <a:solidFill>
                  <a:srgbClr val="0F0F0F"/>
                </a:solidFill>
                <a:latin typeface="Product Sans" panose="020B0403030502040203" pitchFamily="34" charset="0"/>
                <a:ea typeface="Google Sans" charset="0"/>
                <a:cs typeface="Segoe UI" panose="020B0502040204020203" pitchFamily="34" charset="0"/>
              </a:rPr>
              <a:t> on the web (HTML page, CSS </a:t>
            </a:r>
            <a:r>
              <a:rPr lang="it-IT" dirty="0" err="1">
                <a:solidFill>
                  <a:srgbClr val="0F0F0F"/>
                </a:solidFill>
                <a:latin typeface="Product Sans" panose="020B0403030502040203" pitchFamily="34" charset="0"/>
                <a:ea typeface="Google Sans" charset="0"/>
                <a:cs typeface="Segoe UI" panose="020B0502040204020203" pitchFamily="34" charset="0"/>
              </a:rPr>
              <a:t>document</a:t>
            </a:r>
            <a:r>
              <a:rPr lang="it-IT" dirty="0">
                <a:solidFill>
                  <a:srgbClr val="0F0F0F"/>
                </a:solidFill>
                <a:latin typeface="Product Sans" panose="020B0403030502040203" pitchFamily="34" charset="0"/>
                <a:ea typeface="Google Sans" charset="0"/>
                <a:cs typeface="Segoe UI" panose="020B0502040204020203" pitchFamily="34" charset="0"/>
              </a:rPr>
              <a:t>, image ecc..).</a:t>
            </a:r>
          </a:p>
        </p:txBody>
      </p:sp>
      <p:sp>
        <p:nvSpPr>
          <p:cNvPr id="2" name="CasellaDiTesto 2"/>
          <p:cNvSpPr txBox="1"/>
          <p:nvPr/>
        </p:nvSpPr>
        <p:spPr>
          <a:xfrm>
            <a:off x="277088" y="1856883"/>
            <a:ext cx="3886202" cy="398780"/>
          </a:xfrm>
          <a:prstGeom prst="rect">
            <a:avLst/>
          </a:prstGeom>
          <a:noFill/>
        </p:spPr>
        <p:txBody>
          <a:bodyPr wrap="square" rtlCol="0">
            <a:spAutoFit/>
          </a:bodyPr>
          <a:lstStyle/>
          <a:p>
            <a:r>
              <a:rPr lang="it-IT" sz="2000" dirty="0" err="1">
                <a:solidFill>
                  <a:srgbClr val="4286F4"/>
                </a:solidFill>
                <a:latin typeface="Product Sans" panose="020B0403030502040203" pitchFamily="34" charset="0"/>
                <a:ea typeface="Google Sans" charset="0"/>
                <a:cs typeface="Segoe UI" panose="020B0502040204020203" pitchFamily="34" charset="0"/>
              </a:rPr>
              <a:t>Potential</a:t>
            </a:r>
            <a:r>
              <a:rPr lang="it-IT" sz="2000" dirty="0">
                <a:solidFill>
                  <a:srgbClr val="4286F4"/>
                </a:solidFill>
                <a:latin typeface="Product Sans" panose="020B0403030502040203" pitchFamily="34" charset="0"/>
                <a:ea typeface="Google Sans" charset="0"/>
                <a:cs typeface="Segoe UI" panose="020B0502040204020203" pitchFamily="34" charset="0"/>
              </a:rPr>
              <a:t> web </a:t>
            </a:r>
            <a:r>
              <a:rPr lang="it-IT" sz="2000" dirty="0" err="1">
                <a:solidFill>
                  <a:srgbClr val="4286F4"/>
                </a:solidFill>
                <a:latin typeface="Product Sans" panose="020B0403030502040203" pitchFamily="34" charset="0"/>
                <a:ea typeface="Google Sans" charset="0"/>
                <a:cs typeface="Segoe UI" panose="020B0502040204020203" pitchFamily="34" charset="0"/>
              </a:rPr>
              <a:t>risks</a:t>
            </a:r>
            <a:endParaRPr lang="it-IT" sz="2000" dirty="0">
              <a:solidFill>
                <a:srgbClr val="4286F4"/>
              </a:solidFill>
              <a:latin typeface="Product Sans" panose="020B0403030502040203" pitchFamily="34" charset="0"/>
              <a:ea typeface="Google Sans" charset="0"/>
              <a:cs typeface="Segoe UI" panose="020B0502040204020203" pitchFamily="34" charset="0"/>
            </a:endParaRPr>
          </a:p>
        </p:txBody>
      </p:sp>
      <p:sp>
        <p:nvSpPr>
          <p:cNvPr id="5" name="CasellaDiTesto 3"/>
          <p:cNvSpPr txBox="1"/>
          <p:nvPr/>
        </p:nvSpPr>
        <p:spPr>
          <a:xfrm>
            <a:off x="325756" y="2255663"/>
            <a:ext cx="3383639"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dirty="0" err="1">
                <a:latin typeface="Product Sans" panose="020B0403030502040203" pitchFamily="34" charset="0"/>
              </a:rPr>
              <a:t>Spreading</a:t>
            </a:r>
            <a:r>
              <a:rPr lang="it-IT" dirty="0">
                <a:latin typeface="Product Sans" panose="020B0403030502040203" pitchFamily="34" charset="0"/>
              </a:rPr>
              <a:t> </a:t>
            </a:r>
            <a:r>
              <a:rPr lang="it-IT" dirty="0" err="1">
                <a:latin typeface="Product Sans" panose="020B0403030502040203" pitchFamily="34" charset="0"/>
              </a:rPr>
              <a:t>malware</a:t>
            </a:r>
            <a:endParaRPr lang="it-IT" dirty="0">
              <a:latin typeface="Product Sans" panose="020B0403030502040203" pitchFamily="34" charset="0"/>
            </a:endParaRPr>
          </a:p>
          <a:p>
            <a:pPr marL="285750" indent="-285750">
              <a:lnSpc>
                <a:spcPct val="150000"/>
              </a:lnSpc>
              <a:buFont typeface="Arial" panose="020B0604020202020204" pitchFamily="34" charset="0"/>
              <a:buChar char="•"/>
            </a:pPr>
            <a:r>
              <a:rPr lang="it-IT" dirty="0">
                <a:latin typeface="Product Sans" panose="020B0403030502040203" pitchFamily="34" charset="0"/>
              </a:rPr>
              <a:t>Phishing</a:t>
            </a:r>
          </a:p>
          <a:p>
            <a:pPr marL="285750" indent="-285750">
              <a:lnSpc>
                <a:spcPct val="150000"/>
              </a:lnSpc>
              <a:buFont typeface="Arial" panose="020B0604020202020204" pitchFamily="34" charset="0"/>
              <a:buChar char="•"/>
            </a:pPr>
            <a:r>
              <a:rPr lang="it-IT" dirty="0">
                <a:latin typeface="Product Sans" panose="020B0403030502040203" pitchFamily="34" charset="0"/>
              </a:rPr>
              <a:t>Personal data </a:t>
            </a:r>
            <a:r>
              <a:rPr lang="it-IT" dirty="0" err="1">
                <a:latin typeface="Product Sans" panose="020B0403030502040203" pitchFamily="34" charset="0"/>
              </a:rPr>
              <a:t>theft</a:t>
            </a:r>
            <a:endParaRPr lang="it-IT" dirty="0">
              <a:latin typeface="Product Sans" panose="020B0403030502040203" pitchFamily="34" charset="0"/>
            </a:endParaRPr>
          </a:p>
          <a:p>
            <a:pPr marL="285750" indent="-285750">
              <a:lnSpc>
                <a:spcPct val="150000"/>
              </a:lnSpc>
              <a:buFont typeface="Arial" panose="020B0604020202020204" pitchFamily="34" charset="0"/>
              <a:buChar char="•"/>
            </a:pPr>
            <a:r>
              <a:rPr lang="it-IT" dirty="0" err="1">
                <a:latin typeface="Product Sans" panose="020B0403030502040203" pitchFamily="34" charset="0"/>
              </a:rPr>
              <a:t>Redirection</a:t>
            </a:r>
            <a:r>
              <a:rPr lang="it-IT" dirty="0">
                <a:latin typeface="Product Sans" panose="020B0403030502040203" pitchFamily="34" charset="0"/>
              </a:rPr>
              <a:t> to </a:t>
            </a:r>
            <a:r>
              <a:rPr lang="it-IT" dirty="0" err="1">
                <a:latin typeface="Product Sans" panose="020B0403030502040203" pitchFamily="34" charset="0"/>
              </a:rPr>
              <a:t>malicious</a:t>
            </a:r>
            <a:r>
              <a:rPr lang="it-IT" dirty="0">
                <a:latin typeface="Product Sans" panose="020B0403030502040203" pitchFamily="34" charset="0"/>
              </a:rPr>
              <a:t> </a:t>
            </a:r>
            <a:r>
              <a:rPr lang="it-IT" dirty="0" err="1">
                <a:latin typeface="Product Sans" panose="020B0403030502040203" pitchFamily="34" charset="0"/>
              </a:rPr>
              <a:t>websites</a:t>
            </a:r>
            <a:endParaRPr lang="it-IT" dirty="0">
              <a:latin typeface="Product Sans" panose="020B0403030502040203" pitchFamily="34" charset="0"/>
            </a:endParaRPr>
          </a:p>
          <a:p>
            <a:pPr marL="285750" indent="-285750">
              <a:lnSpc>
                <a:spcPct val="150000"/>
              </a:lnSpc>
              <a:buFont typeface="Arial" panose="020B0604020202020204" pitchFamily="34" charset="0"/>
              <a:buChar char="•"/>
            </a:pPr>
            <a:r>
              <a:rPr lang="it-IT" dirty="0">
                <a:latin typeface="Product Sans" panose="020B0403030502040203" pitchFamily="34" charset="0"/>
              </a:rPr>
              <a:t>Spread of </a:t>
            </a:r>
            <a:r>
              <a:rPr lang="it-IT" dirty="0" err="1">
                <a:latin typeface="Product Sans" panose="020B0403030502040203" pitchFamily="34" charset="0"/>
              </a:rPr>
              <a:t>harmful</a:t>
            </a:r>
            <a:r>
              <a:rPr lang="it-IT" dirty="0">
                <a:latin typeface="Product Sans" panose="020B0403030502040203" pitchFamily="34" charset="0"/>
              </a:rPr>
              <a:t> </a:t>
            </a:r>
            <a:r>
              <a:rPr lang="it-IT" dirty="0" err="1">
                <a:latin typeface="Product Sans" panose="020B0403030502040203" pitchFamily="34" charset="0"/>
              </a:rPr>
              <a:t>content</a:t>
            </a:r>
            <a:endParaRPr lang="it-IT" dirty="0">
              <a:latin typeface="Product Sans" panose="020B0403030502040203" pitchFamily="34" charset="0"/>
            </a:endParaRPr>
          </a:p>
          <a:p>
            <a:pPr marL="285750" indent="-285750">
              <a:lnSpc>
                <a:spcPct val="150000"/>
              </a:lnSpc>
              <a:buFont typeface="Arial" panose="020B0604020202020204" pitchFamily="34" charset="0"/>
              <a:buChar char="•"/>
            </a:pPr>
            <a:r>
              <a:rPr lang="it-IT" dirty="0">
                <a:latin typeface="Product Sans" panose="020B0403030502040203" pitchFamily="34" charset="0"/>
              </a:rPr>
              <a:t>Online </a:t>
            </a:r>
            <a:r>
              <a:rPr lang="it-IT" dirty="0" err="1">
                <a:latin typeface="Product Sans" panose="020B0403030502040203" pitchFamily="34" charset="0"/>
              </a:rPr>
              <a:t>scams</a:t>
            </a:r>
            <a:endParaRPr lang="it-IT" dirty="0">
              <a:latin typeface="Product Sans" panose="020B0403030502040203" pitchFamily="34" charset="0"/>
            </a:endParaRP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it-IT" sz="3200" dirty="0" err="1">
                <a:solidFill>
                  <a:srgbClr val="4286F4"/>
                </a:solidFill>
                <a:latin typeface="Product Sans" panose="020B0403030502040203" pitchFamily="34" charset="0"/>
                <a:ea typeface="Google Sans" charset="0"/>
                <a:cs typeface="Segoe UI" panose="020B0502040204020203" pitchFamily="34" charset="0"/>
              </a:rPr>
              <a:t>What</a:t>
            </a:r>
            <a:r>
              <a:rPr lang="it-IT" sz="3200" dirty="0">
                <a:solidFill>
                  <a:srgbClr val="4286F4"/>
                </a:solidFill>
                <a:latin typeface="Product Sans" panose="020B0403030502040203" pitchFamily="34" charset="0"/>
                <a:ea typeface="Google Sans" charset="0"/>
                <a:cs typeface="Segoe UI" panose="020B0502040204020203" pitchFamily="34" charset="0"/>
              </a:rPr>
              <a:t> </a:t>
            </a:r>
            <a:r>
              <a:rPr lang="it-IT" sz="3200" dirty="0" err="1">
                <a:solidFill>
                  <a:srgbClr val="4286F4"/>
                </a:solidFill>
                <a:latin typeface="Product Sans" panose="020B0403030502040203" pitchFamily="34" charset="0"/>
                <a:ea typeface="Google Sans" charset="0"/>
                <a:cs typeface="Segoe UI" panose="020B0502040204020203" pitchFamily="34" charset="0"/>
              </a:rPr>
              <a:t>is</a:t>
            </a:r>
            <a:r>
              <a:rPr lang="it-IT" sz="3200" dirty="0">
                <a:solidFill>
                  <a:srgbClr val="4286F4"/>
                </a:solidFill>
                <a:latin typeface="Product Sans" panose="020B0403030502040203" pitchFamily="34" charset="0"/>
                <a:ea typeface="Google Sans" charset="0"/>
                <a:cs typeface="Segoe UI" panose="020B0502040204020203" pitchFamily="34" charset="0"/>
              </a:rPr>
              <a:t> a URL?</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948" y="708258"/>
            <a:ext cx="3781574" cy="3781574"/>
          </a:xfrm>
          <a:prstGeom prst="rect">
            <a:avLst/>
          </a:prstGeom>
        </p:spPr>
      </p:pic>
      <p:sp>
        <p:nvSpPr>
          <p:cNvPr id="11" name="CasellaDiTesto 10"/>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3/34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86F4"/>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0" y="1894113"/>
            <a:ext cx="9144000" cy="1033359"/>
          </a:xfrm>
        </p:spPr>
        <p:txBody>
          <a:bodyPr/>
          <a:lstStyle/>
          <a:p>
            <a:r>
              <a:rPr lang="it-IT" sz="5400" dirty="0" err="1">
                <a:solidFill>
                  <a:schemeClr val="bg1"/>
                </a:solidFill>
                <a:latin typeface="Product Sans" panose="020B0403030502040203" pitchFamily="34" charset="0"/>
                <a:cs typeface="Segoe UI" panose="020B0502040204020203" pitchFamily="34" charset="0"/>
              </a:rPr>
              <a:t>What</a:t>
            </a:r>
            <a:r>
              <a:rPr lang="it-IT" sz="5400" dirty="0">
                <a:solidFill>
                  <a:schemeClr val="bg1"/>
                </a:solidFill>
                <a:latin typeface="Product Sans" panose="020B0403030502040203" pitchFamily="34" charset="0"/>
                <a:cs typeface="Segoe UI" panose="020B0502040204020203" pitchFamily="34" charset="0"/>
              </a:rPr>
              <a:t> </a:t>
            </a:r>
            <a:r>
              <a:rPr lang="it-IT" sz="5400" dirty="0" err="1">
                <a:solidFill>
                  <a:schemeClr val="bg1"/>
                </a:solidFill>
                <a:latin typeface="Product Sans" panose="020B0403030502040203" pitchFamily="34" charset="0"/>
                <a:cs typeface="Segoe UI" panose="020B0502040204020203" pitchFamily="34" charset="0"/>
              </a:rPr>
              <a:t>is</a:t>
            </a:r>
            <a:r>
              <a:rPr lang="it-IT" sz="5400" dirty="0">
                <a:solidFill>
                  <a:schemeClr val="bg1"/>
                </a:solidFill>
                <a:latin typeface="Product Sans" panose="020B0403030502040203" pitchFamily="34" charset="0"/>
                <a:cs typeface="Segoe UI" panose="020B0502040204020203" pitchFamily="34" charset="0"/>
              </a:rPr>
              <a:t> the goal?</a:t>
            </a:r>
          </a:p>
        </p:txBody>
      </p:sp>
      <p:sp>
        <p:nvSpPr>
          <p:cNvPr id="3" name="CasellaDiTesto 2"/>
          <p:cNvSpPr txBox="1"/>
          <p:nvPr/>
        </p:nvSpPr>
        <p:spPr>
          <a:xfrm>
            <a:off x="8425542" y="4791816"/>
            <a:ext cx="718458" cy="276999"/>
          </a:xfrm>
          <a:prstGeom prst="rect">
            <a:avLst/>
          </a:prstGeom>
          <a:noFill/>
        </p:spPr>
        <p:txBody>
          <a:bodyPr wrap="square" rtlCol="0">
            <a:spAutoFit/>
          </a:bodyPr>
          <a:lstStyle/>
          <a:p>
            <a:r>
              <a:rPr lang="it-IT" sz="1200" dirty="0">
                <a:solidFill>
                  <a:schemeClr val="bg1"/>
                </a:solidFill>
                <a:latin typeface="Product Sans" panose="020B0403030502040203" pitchFamily="34" charset="0"/>
              </a:rPr>
              <a:t>4/34</a:t>
            </a:r>
          </a:p>
        </p:txBody>
      </p:sp>
    </p:spTree>
    <p:extLst>
      <p:ext uri="{BB962C8B-B14F-4D97-AF65-F5344CB8AC3E}">
        <p14:creationId xmlns:p14="http://schemas.microsoft.com/office/powerpoint/2010/main" val="277881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325756" y="652292"/>
            <a:ext cx="3811168" cy="3647152"/>
          </a:xfrm>
          <a:prstGeom prst="rect">
            <a:avLst/>
          </a:prstGeom>
          <a:noFill/>
        </p:spPr>
        <p:txBody>
          <a:bodyPr wrap="square" rtlCol="0">
            <a:spAutoFit/>
          </a:bodyPr>
          <a:lstStyle/>
          <a:p>
            <a:pPr marL="0" indent="0">
              <a:lnSpc>
                <a:spcPct val="150000"/>
              </a:lnSpc>
              <a:buNone/>
            </a:pPr>
            <a:r>
              <a:rPr lang="it-IT" dirty="0">
                <a:solidFill>
                  <a:srgbClr val="0F0F0F"/>
                </a:solidFill>
                <a:latin typeface="Product Sans" panose="020B0403030502040203" pitchFamily="34" charset="0"/>
                <a:ea typeface="Google Sans" charset="0"/>
                <a:cs typeface="Segoe UI" panose="020B0502040204020203" pitchFamily="34" charset="0"/>
              </a:rPr>
              <a:t>The goal </a:t>
            </a:r>
            <a:r>
              <a:rPr lang="en-US" dirty="0">
                <a:solidFill>
                  <a:srgbClr val="0F0F0F"/>
                </a:solidFill>
                <a:latin typeface="Product Sans" panose="020B0403030502040203" pitchFamily="34" charset="0"/>
                <a:ea typeface="Google Sans" charset="0"/>
                <a:cs typeface="Segoe UI" panose="020B0502040204020203" pitchFamily="34" charset="0"/>
              </a:rPr>
              <a:t>of this case study is to use machine learning and deep learning techniques to detect malicious URLs from features extracted from the URL itself</a:t>
            </a:r>
            <a:r>
              <a:rPr lang="it-IT" dirty="0">
                <a:solidFill>
                  <a:srgbClr val="0F0F0F"/>
                </a:solidFill>
                <a:latin typeface="Product Sans" panose="020B0403030502040203" pitchFamily="34" charset="0"/>
                <a:ea typeface="Google Sans" charset="0"/>
                <a:cs typeface="Segoe UI" panose="020B0502040204020203" pitchFamily="34" charset="0"/>
              </a:rPr>
              <a:t>. Common </a:t>
            </a:r>
            <a:r>
              <a:rPr lang="it-IT" dirty="0" err="1">
                <a:solidFill>
                  <a:srgbClr val="0F0F0F"/>
                </a:solidFill>
                <a:latin typeface="Product Sans" panose="020B0403030502040203" pitchFamily="34" charset="0"/>
                <a:ea typeface="Google Sans" charset="0"/>
                <a:cs typeface="Segoe UI" panose="020B0502040204020203" pitchFamily="34" charset="0"/>
              </a:rPr>
              <a:t>experience</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suggests</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we</a:t>
            </a:r>
            <a:r>
              <a:rPr lang="it-IT" dirty="0">
                <a:solidFill>
                  <a:srgbClr val="0F0F0F"/>
                </a:solidFill>
                <a:latin typeface="Product Sans" panose="020B0403030502040203" pitchFamily="34" charset="0"/>
                <a:ea typeface="Google Sans" charset="0"/>
                <a:cs typeface="Segoe UI" panose="020B0502040204020203" pitchFamily="34" charset="0"/>
              </a:rPr>
              <a:t> can </a:t>
            </a:r>
            <a:r>
              <a:rPr lang="it-IT" dirty="0" err="1">
                <a:solidFill>
                  <a:srgbClr val="0F0F0F"/>
                </a:solidFill>
                <a:latin typeface="Product Sans" panose="020B0403030502040203" pitchFamily="34" charset="0"/>
                <a:ea typeface="Google Sans" charset="0"/>
                <a:cs typeface="Segoe UI" panose="020B0502040204020203" pitchFamily="34" charset="0"/>
              </a:rPr>
              <a:t>recognise</a:t>
            </a:r>
            <a:r>
              <a:rPr lang="it-IT" dirty="0">
                <a:solidFill>
                  <a:srgbClr val="0F0F0F"/>
                </a:solidFill>
                <a:latin typeface="Product Sans" panose="020B0403030502040203" pitchFamily="34" charset="0"/>
                <a:ea typeface="Google Sans" charset="0"/>
                <a:cs typeface="Segoe UI" panose="020B0502040204020203" pitchFamily="34" charset="0"/>
              </a:rPr>
              <a:t> a </a:t>
            </a:r>
            <a:r>
              <a:rPr lang="it-IT" dirty="0" err="1">
                <a:solidFill>
                  <a:srgbClr val="0F0F0F"/>
                </a:solidFill>
                <a:latin typeface="Product Sans" panose="020B0403030502040203" pitchFamily="34" charset="0"/>
                <a:ea typeface="Google Sans" charset="0"/>
                <a:cs typeface="Segoe UI" panose="020B0502040204020203" pitchFamily="34" charset="0"/>
              </a:rPr>
              <a:t>potentially</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malicious</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url</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at</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glance</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without</a:t>
            </a:r>
            <a:r>
              <a:rPr lang="it-IT" dirty="0">
                <a:solidFill>
                  <a:srgbClr val="0F0F0F"/>
                </a:solidFill>
                <a:latin typeface="Product Sans" panose="020B0403030502040203" pitchFamily="34" charset="0"/>
                <a:ea typeface="Google Sans" charset="0"/>
                <a:cs typeface="Segoe UI" panose="020B0502040204020203" pitchFamily="34" charset="0"/>
              </a:rPr>
              <a:t> visiting the </a:t>
            </a:r>
            <a:r>
              <a:rPr lang="it-IT" dirty="0" err="1">
                <a:solidFill>
                  <a:srgbClr val="0F0F0F"/>
                </a:solidFill>
                <a:latin typeface="Product Sans" panose="020B0403030502040203" pitchFamily="34" charset="0"/>
                <a:ea typeface="Google Sans" charset="0"/>
                <a:cs typeface="Segoe UI" panose="020B0502040204020203" pitchFamily="34" charset="0"/>
              </a:rPr>
              <a:t>associated</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resource</a:t>
            </a:r>
            <a:r>
              <a:rPr lang="it-IT" dirty="0">
                <a:solidFill>
                  <a:srgbClr val="0F0F0F"/>
                </a:solidFill>
                <a:latin typeface="Product Sans" panose="020B0403030502040203" pitchFamily="34" charset="0"/>
                <a:ea typeface="Google Sans" charset="0"/>
                <a:cs typeface="Segoe UI" panose="020B0502040204020203" pitchFamily="34" charset="0"/>
              </a:rPr>
              <a:t>. </a:t>
            </a:r>
            <a:r>
              <a:rPr lang="en-US" dirty="0">
                <a:solidFill>
                  <a:srgbClr val="0F0F0F"/>
                </a:solidFill>
                <a:latin typeface="Product Sans" panose="020B0403030502040203" pitchFamily="34" charset="0"/>
                <a:ea typeface="Google Sans" charset="0"/>
                <a:cs typeface="Segoe UI" panose="020B0502040204020203" pitchFamily="34" charset="0"/>
              </a:rPr>
              <a:t>So, we wanted to transfer this common experience by comparing different machine learning and deep learning algorithms trained on the features obtained from the URLs.</a:t>
            </a:r>
            <a:endParaRPr lang="it-IT" dirty="0">
              <a:solidFill>
                <a:srgbClr val="0F0F0F"/>
              </a:solidFill>
              <a:latin typeface="Product Sans" panose="020B0403030502040203" pitchFamily="34" charset="0"/>
              <a:ea typeface="Google Sans" charset="0"/>
              <a:cs typeface="Segoe UI" panose="020B0502040204020203" pitchFamily="34" charset="0"/>
            </a:endParaRP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it-IT" sz="3200" dirty="0" err="1">
                <a:solidFill>
                  <a:srgbClr val="4286F4"/>
                </a:solidFill>
                <a:latin typeface="Product Sans" panose="020B0403030502040203" pitchFamily="34" charset="0"/>
                <a:ea typeface="Google Sans" charset="0"/>
                <a:cs typeface="Segoe UI" panose="020B0502040204020203" pitchFamily="34" charset="0"/>
              </a:rPr>
              <a:t>What</a:t>
            </a:r>
            <a:r>
              <a:rPr lang="it-IT" sz="3200" dirty="0">
                <a:solidFill>
                  <a:srgbClr val="4286F4"/>
                </a:solidFill>
                <a:latin typeface="Product Sans" panose="020B0403030502040203" pitchFamily="34" charset="0"/>
                <a:ea typeface="Google Sans" charset="0"/>
                <a:cs typeface="Segoe UI" panose="020B0502040204020203" pitchFamily="34" charset="0"/>
              </a:rPr>
              <a:t> </a:t>
            </a:r>
            <a:r>
              <a:rPr lang="it-IT" sz="3200" dirty="0" err="1">
                <a:solidFill>
                  <a:srgbClr val="4286F4"/>
                </a:solidFill>
                <a:latin typeface="Product Sans" panose="020B0403030502040203" pitchFamily="34" charset="0"/>
                <a:ea typeface="Google Sans" charset="0"/>
                <a:cs typeface="Segoe UI" panose="020B0502040204020203" pitchFamily="34" charset="0"/>
              </a:rPr>
              <a:t>is</a:t>
            </a:r>
            <a:r>
              <a:rPr lang="it-IT" sz="3200" dirty="0">
                <a:solidFill>
                  <a:srgbClr val="4286F4"/>
                </a:solidFill>
                <a:latin typeface="Product Sans" panose="020B0403030502040203" pitchFamily="34" charset="0"/>
                <a:ea typeface="Google Sans" charset="0"/>
                <a:cs typeface="Segoe UI" panose="020B0502040204020203" pitchFamily="34" charset="0"/>
              </a:rPr>
              <a:t> the goal?</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994" y="280219"/>
            <a:ext cx="4194527" cy="4328652"/>
          </a:xfrm>
          <a:prstGeom prst="rect">
            <a:avLst/>
          </a:prstGeom>
        </p:spPr>
      </p:pic>
      <p:sp>
        <p:nvSpPr>
          <p:cNvPr id="11" name="CasellaDiTesto 10"/>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5/34</a:t>
            </a:r>
          </a:p>
        </p:txBody>
      </p:sp>
    </p:spTree>
    <p:extLst>
      <p:ext uri="{BB962C8B-B14F-4D97-AF65-F5344CB8AC3E}">
        <p14:creationId xmlns:p14="http://schemas.microsoft.com/office/powerpoint/2010/main" val="1598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325755" y="652292"/>
            <a:ext cx="8766625" cy="2031325"/>
          </a:xfrm>
          <a:prstGeom prst="rect">
            <a:avLst/>
          </a:prstGeom>
          <a:noFill/>
        </p:spPr>
        <p:txBody>
          <a:bodyPr wrap="square" rtlCol="0">
            <a:spAutoFit/>
          </a:bodyPr>
          <a:lstStyle/>
          <a:p>
            <a:pPr marL="0" indent="0">
              <a:lnSpc>
                <a:spcPct val="150000"/>
              </a:lnSpc>
              <a:buNone/>
            </a:pPr>
            <a:r>
              <a:rPr lang="it-IT" dirty="0">
                <a:solidFill>
                  <a:srgbClr val="0F0F0F"/>
                </a:solidFill>
                <a:latin typeface="Product Sans" panose="020B0403030502040203" pitchFamily="34" charset="0"/>
                <a:ea typeface="Google Sans" charset="0"/>
                <a:cs typeface="Segoe UI" panose="020B0502040204020203" pitchFamily="34" charset="0"/>
              </a:rPr>
              <a:t>The </a:t>
            </a:r>
            <a:r>
              <a:rPr lang="it-IT" dirty="0" err="1">
                <a:solidFill>
                  <a:srgbClr val="0F0F0F"/>
                </a:solidFill>
                <a:latin typeface="Product Sans" panose="020B0403030502040203" pitchFamily="34" charset="0"/>
                <a:ea typeface="Google Sans" charset="0"/>
                <a:cs typeface="Segoe UI" panose="020B0502040204020203" pitchFamily="34" charset="0"/>
              </a:rPr>
              <a:t>Malicious</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URLs</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dataset</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contains</a:t>
            </a:r>
            <a:r>
              <a:rPr lang="it-IT" dirty="0">
                <a:solidFill>
                  <a:srgbClr val="0F0F0F"/>
                </a:solidFill>
                <a:latin typeface="Product Sans" panose="020B0403030502040203" pitchFamily="34" charset="0"/>
                <a:ea typeface="Google Sans" charset="0"/>
                <a:cs typeface="Segoe UI" panose="020B0502040204020203" pitchFamily="34" charset="0"/>
              </a:rPr>
              <a:t> 641.119 </a:t>
            </a:r>
            <a:r>
              <a:rPr lang="it-IT" dirty="0" err="1">
                <a:solidFill>
                  <a:srgbClr val="0F0F0F"/>
                </a:solidFill>
                <a:latin typeface="Product Sans" panose="020B0403030502040203" pitchFamily="34" charset="0"/>
                <a:ea typeface="Google Sans" charset="0"/>
                <a:cs typeface="Segoe UI" panose="020B0502040204020203" pitchFamily="34" charset="0"/>
              </a:rPr>
              <a:t>URLs</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divided</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into</a:t>
            </a:r>
            <a:r>
              <a:rPr lang="it-IT" dirty="0">
                <a:solidFill>
                  <a:srgbClr val="0F0F0F"/>
                </a:solidFill>
                <a:latin typeface="Product Sans" panose="020B0403030502040203" pitchFamily="34" charset="0"/>
                <a:ea typeface="Google Sans" charset="0"/>
                <a:cs typeface="Segoe UI" panose="020B0502040204020203" pitchFamily="34" charset="0"/>
              </a:rPr>
              <a:t> to </a:t>
            </a:r>
            <a:r>
              <a:rPr lang="it-IT" dirty="0" err="1">
                <a:solidFill>
                  <a:srgbClr val="0F0F0F"/>
                </a:solidFill>
                <a:latin typeface="Product Sans" panose="020B0403030502040203" pitchFamily="34" charset="0"/>
                <a:ea typeface="Google Sans" charset="0"/>
                <a:cs typeface="Segoe UI" panose="020B0502040204020203" pitchFamily="34" charset="0"/>
              </a:rPr>
              <a:t>five</a:t>
            </a:r>
            <a:r>
              <a:rPr lang="it-IT" dirty="0">
                <a:solidFill>
                  <a:srgbClr val="0F0F0F"/>
                </a:solidFill>
                <a:latin typeface="Product Sans" panose="020B0403030502040203" pitchFamily="34" charset="0"/>
                <a:ea typeface="Google Sans" charset="0"/>
                <a:cs typeface="Segoe UI" panose="020B0502040204020203" pitchFamily="34" charset="0"/>
              </a:rPr>
              <a:t> </a:t>
            </a:r>
            <a:r>
              <a:rPr lang="it-IT" dirty="0" err="1">
                <a:solidFill>
                  <a:srgbClr val="0F0F0F"/>
                </a:solidFill>
                <a:latin typeface="Product Sans" panose="020B0403030502040203" pitchFamily="34" charset="0"/>
                <a:ea typeface="Google Sans" charset="0"/>
                <a:cs typeface="Segoe UI" panose="020B0502040204020203" pitchFamily="34" charset="0"/>
              </a:rPr>
              <a:t>classes</a:t>
            </a:r>
            <a:r>
              <a:rPr lang="it-IT" dirty="0">
                <a:solidFill>
                  <a:srgbClr val="0F0F0F"/>
                </a:solidFill>
                <a:latin typeface="Product Sans" panose="020B0403030502040203" pitchFamily="34" charset="0"/>
                <a:ea typeface="Google Sans" charset="0"/>
                <a:cs typeface="Segoe UI" panose="020B0502040204020203" pitchFamily="34" charset="0"/>
              </a:rPr>
              <a:t>:</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Benign</a:t>
            </a:r>
            <a:r>
              <a:rPr lang="it-IT" dirty="0">
                <a:solidFill>
                  <a:srgbClr val="0F0F0F"/>
                </a:solidFill>
                <a:latin typeface="Product Sans" panose="020B0403030502040203" pitchFamily="34" charset="0"/>
                <a:ea typeface="Google Sans" charset="0"/>
                <a:cs typeface="Segoe UI" panose="020B0502040204020203" pitchFamily="34" charset="0"/>
              </a:rPr>
              <a:t> (65,55%)</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Defacement</a:t>
            </a:r>
            <a:r>
              <a:rPr lang="it-IT" dirty="0">
                <a:solidFill>
                  <a:srgbClr val="0F0F0F"/>
                </a:solidFill>
                <a:latin typeface="Product Sans" panose="020B0403030502040203" pitchFamily="34" charset="0"/>
                <a:ea typeface="Google Sans" charset="0"/>
                <a:cs typeface="Segoe UI" panose="020B0502040204020203" pitchFamily="34" charset="0"/>
              </a:rPr>
              <a:t> (14,59%)</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Phising</a:t>
            </a:r>
            <a:r>
              <a:rPr lang="it-IT" dirty="0">
                <a:solidFill>
                  <a:srgbClr val="0F0F0F"/>
                </a:solidFill>
                <a:latin typeface="Product Sans" panose="020B0403030502040203" pitchFamily="34" charset="0"/>
                <a:ea typeface="Google Sans" charset="0"/>
                <a:cs typeface="Segoe UI" panose="020B0502040204020203" pitchFamily="34" charset="0"/>
              </a:rPr>
              <a:t> (14,41%)</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Malware</a:t>
            </a:r>
            <a:r>
              <a:rPr lang="it-IT" dirty="0">
                <a:solidFill>
                  <a:srgbClr val="0F0F0F"/>
                </a:solidFill>
                <a:latin typeface="Product Sans" panose="020B0403030502040203" pitchFamily="34" charset="0"/>
                <a:ea typeface="Google Sans" charset="0"/>
                <a:cs typeface="Segoe UI" panose="020B0502040204020203" pitchFamily="34" charset="0"/>
              </a:rPr>
              <a:t> (3,62%)</a:t>
            </a:r>
          </a:p>
          <a:p>
            <a:pPr marL="342900" indent="-342900">
              <a:lnSpc>
                <a:spcPct val="150000"/>
              </a:lnSpc>
              <a:buFont typeface="+mj-lt"/>
              <a:buAutoNum type="arabicPeriod"/>
            </a:pPr>
            <a:r>
              <a:rPr lang="it-IT" dirty="0">
                <a:solidFill>
                  <a:srgbClr val="0F0F0F"/>
                </a:solidFill>
                <a:latin typeface="Product Sans" panose="020B0403030502040203" pitchFamily="34" charset="0"/>
                <a:ea typeface="Google Sans" charset="0"/>
                <a:cs typeface="Segoe UI" panose="020B0502040204020203" pitchFamily="34" charset="0"/>
              </a:rPr>
              <a:t>Spam (1,83%)</a:t>
            </a: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it-IT" sz="3200" dirty="0" err="1">
                <a:solidFill>
                  <a:srgbClr val="4286F4"/>
                </a:solidFill>
                <a:latin typeface="Product Sans" panose="020B0403030502040203" pitchFamily="34" charset="0"/>
                <a:ea typeface="Google Sans" charset="0"/>
                <a:cs typeface="Segoe UI" panose="020B0502040204020203" pitchFamily="34" charset="0"/>
              </a:rPr>
              <a:t>Dataset</a:t>
            </a:r>
            <a:endParaRPr lang="it-IT" sz="3200" dirty="0">
              <a:solidFill>
                <a:srgbClr val="4286F4"/>
              </a:solidFill>
              <a:latin typeface="Product Sans" panose="020B0403030502040203" pitchFamily="34" charset="0"/>
              <a:ea typeface="Google Sans" charset="0"/>
              <a:cs typeface="Segoe UI" panose="020B0502040204020203" pitchFamily="34"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898" y="1393723"/>
            <a:ext cx="6466013" cy="3337118"/>
          </a:xfrm>
          <a:prstGeom prst="rect">
            <a:avLst/>
          </a:prstGeom>
        </p:spPr>
      </p:pic>
      <p:sp>
        <p:nvSpPr>
          <p:cNvPr id="11" name="CasellaDiTesto 10"/>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6/34</a:t>
            </a:r>
          </a:p>
        </p:txBody>
      </p:sp>
    </p:spTree>
    <p:extLst>
      <p:ext uri="{BB962C8B-B14F-4D97-AF65-F5344CB8AC3E}">
        <p14:creationId xmlns:p14="http://schemas.microsoft.com/office/powerpoint/2010/main" val="362175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9537"/>
            <a:ext cx="9144000" cy="4352279"/>
          </a:xfrm>
          <a:prstGeom prst="rect">
            <a:avLst/>
          </a:prstGeom>
        </p:spPr>
      </p:pic>
      <p:sp>
        <p:nvSpPr>
          <p:cNvPr id="8" name="CasellaDiTesto 7"/>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7/34</a:t>
            </a:r>
          </a:p>
        </p:txBody>
      </p:sp>
    </p:spTree>
    <p:extLst>
      <p:ext uri="{BB962C8B-B14F-4D97-AF65-F5344CB8AC3E}">
        <p14:creationId xmlns:p14="http://schemas.microsoft.com/office/powerpoint/2010/main" val="886483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p:cNvSpPr txBox="1"/>
          <p:nvPr/>
        </p:nvSpPr>
        <p:spPr>
          <a:xfrm>
            <a:off x="325755" y="652292"/>
            <a:ext cx="8766625" cy="1995418"/>
          </a:xfrm>
          <a:prstGeom prst="rect">
            <a:avLst/>
          </a:prstGeom>
          <a:noFill/>
        </p:spPr>
        <p:txBody>
          <a:bodyPr wrap="square" rtlCol="0">
            <a:spAutoFit/>
          </a:bodyPr>
          <a:lstStyle/>
          <a:p>
            <a:pPr marL="0" indent="0">
              <a:lnSpc>
                <a:spcPct val="150000"/>
              </a:lnSpc>
              <a:buNone/>
            </a:pPr>
            <a:r>
              <a:rPr lang="en-US" dirty="0">
                <a:solidFill>
                  <a:srgbClr val="0F0F0F"/>
                </a:solidFill>
                <a:latin typeface="Product Sans" panose="020B0403030502040203" pitchFamily="34" charset="0"/>
                <a:ea typeface="Google Sans" charset="0"/>
                <a:cs typeface="Segoe UI" panose="020B0502040204020203" pitchFamily="34" charset="0"/>
              </a:rPr>
              <a:t>By randomly sampling the URLs in the dataset, we obtained a new, more balanced dataset.</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Benign</a:t>
            </a:r>
            <a:r>
              <a:rPr lang="it-IT" dirty="0">
                <a:solidFill>
                  <a:srgbClr val="0F0F0F"/>
                </a:solidFill>
                <a:latin typeface="Product Sans" panose="020B0403030502040203" pitchFamily="34" charset="0"/>
                <a:ea typeface="Google Sans" charset="0"/>
                <a:cs typeface="Segoe UI" panose="020B0502040204020203" pitchFamily="34" charset="0"/>
              </a:rPr>
              <a:t> (50,00%)</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Defacement</a:t>
            </a:r>
            <a:r>
              <a:rPr lang="it-IT" dirty="0">
                <a:solidFill>
                  <a:srgbClr val="0F0F0F"/>
                </a:solidFill>
                <a:latin typeface="Product Sans" panose="020B0403030502040203" pitchFamily="34" charset="0"/>
                <a:ea typeface="Google Sans" charset="0"/>
                <a:cs typeface="Segoe UI" panose="020B0502040204020203" pitchFamily="34" charset="0"/>
              </a:rPr>
              <a:t> (12,50%)</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Phising</a:t>
            </a:r>
            <a:r>
              <a:rPr lang="it-IT" dirty="0">
                <a:solidFill>
                  <a:srgbClr val="0F0F0F"/>
                </a:solidFill>
                <a:latin typeface="Product Sans" panose="020B0403030502040203" pitchFamily="34" charset="0"/>
                <a:ea typeface="Google Sans" charset="0"/>
                <a:cs typeface="Segoe UI" panose="020B0502040204020203" pitchFamily="34" charset="0"/>
              </a:rPr>
              <a:t> (12,50%)</a:t>
            </a:r>
          </a:p>
          <a:p>
            <a:pPr marL="342900" indent="-342900">
              <a:lnSpc>
                <a:spcPct val="150000"/>
              </a:lnSpc>
              <a:buFont typeface="+mj-lt"/>
              <a:buAutoNum type="arabicPeriod"/>
            </a:pPr>
            <a:r>
              <a:rPr lang="it-IT" dirty="0" err="1">
                <a:solidFill>
                  <a:srgbClr val="0F0F0F"/>
                </a:solidFill>
                <a:latin typeface="Product Sans" panose="020B0403030502040203" pitchFamily="34" charset="0"/>
                <a:ea typeface="Google Sans" charset="0"/>
                <a:cs typeface="Segoe UI" panose="020B0502040204020203" pitchFamily="34" charset="0"/>
              </a:rPr>
              <a:t>Malware</a:t>
            </a:r>
            <a:r>
              <a:rPr lang="it-IT" dirty="0">
                <a:solidFill>
                  <a:srgbClr val="0F0F0F"/>
                </a:solidFill>
                <a:latin typeface="Product Sans" panose="020B0403030502040203" pitchFamily="34" charset="0"/>
                <a:ea typeface="Google Sans" charset="0"/>
                <a:cs typeface="Segoe UI" panose="020B0502040204020203" pitchFamily="34" charset="0"/>
              </a:rPr>
              <a:t> (12,50%)</a:t>
            </a:r>
          </a:p>
          <a:p>
            <a:pPr marL="342900" indent="-342900">
              <a:lnSpc>
                <a:spcPct val="150000"/>
              </a:lnSpc>
              <a:buFont typeface="+mj-lt"/>
              <a:buAutoNum type="arabicPeriod"/>
            </a:pPr>
            <a:r>
              <a:rPr lang="it-IT" dirty="0">
                <a:solidFill>
                  <a:srgbClr val="0F0F0F"/>
                </a:solidFill>
                <a:latin typeface="Product Sans" panose="020B0403030502040203" pitchFamily="34" charset="0"/>
                <a:ea typeface="Google Sans" charset="0"/>
                <a:cs typeface="Segoe UI" panose="020B0502040204020203" pitchFamily="34" charset="0"/>
              </a:rPr>
              <a:t>Spam (12,50%)</a:t>
            </a:r>
          </a:p>
        </p:txBody>
      </p:sp>
      <p:sp>
        <p:nvSpPr>
          <p:cNvPr id="10" name="CasellaDiTesto 2"/>
          <p:cNvSpPr txBox="1"/>
          <p:nvPr/>
        </p:nvSpPr>
        <p:spPr>
          <a:xfrm>
            <a:off x="277088" y="124693"/>
            <a:ext cx="8499766" cy="583565"/>
          </a:xfrm>
          <a:prstGeom prst="rect">
            <a:avLst/>
          </a:prstGeom>
          <a:noFill/>
        </p:spPr>
        <p:txBody>
          <a:bodyPr wrap="square" rtlCol="0">
            <a:spAutoFit/>
          </a:bodyPr>
          <a:lstStyle/>
          <a:p>
            <a:r>
              <a:rPr lang="it-IT" sz="3200" dirty="0" err="1">
                <a:solidFill>
                  <a:srgbClr val="4286F4"/>
                </a:solidFill>
                <a:latin typeface="Product Sans" panose="020B0403030502040203" pitchFamily="34" charset="0"/>
                <a:ea typeface="Google Sans" charset="0"/>
                <a:cs typeface="Segoe UI" panose="020B0502040204020203" pitchFamily="34" charset="0"/>
              </a:rPr>
              <a:t>Dataset</a:t>
            </a:r>
            <a:r>
              <a:rPr lang="it-IT" sz="3200" dirty="0">
                <a:solidFill>
                  <a:srgbClr val="4286F4"/>
                </a:solidFill>
                <a:latin typeface="Product Sans" panose="020B0403030502040203" pitchFamily="34" charset="0"/>
                <a:ea typeface="Google Sans" charset="0"/>
                <a:cs typeface="Segoe UI" panose="020B0502040204020203" pitchFamily="34" charset="0"/>
              </a:rPr>
              <a:t> </a:t>
            </a:r>
            <a:r>
              <a:rPr lang="it-IT" sz="3200" dirty="0" err="1">
                <a:solidFill>
                  <a:srgbClr val="4286F4"/>
                </a:solidFill>
                <a:latin typeface="Product Sans" panose="020B0403030502040203" pitchFamily="34" charset="0"/>
                <a:ea typeface="Google Sans" charset="0"/>
                <a:cs typeface="Segoe UI" panose="020B0502040204020203" pitchFamily="34" charset="0"/>
              </a:rPr>
              <a:t>balancing</a:t>
            </a:r>
            <a:endParaRPr lang="it-IT" sz="3200" dirty="0">
              <a:solidFill>
                <a:srgbClr val="4286F4"/>
              </a:solidFill>
              <a:latin typeface="Product Sans" panose="020B0403030502040203" pitchFamily="34" charset="0"/>
              <a:ea typeface="Google Sans" charset="0"/>
              <a:cs typeface="Segoe UI" panose="020B0502040204020203" pitchFamily="34" charset="0"/>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898" y="1514293"/>
            <a:ext cx="6466013" cy="3095978"/>
          </a:xfrm>
          <a:prstGeom prst="rect">
            <a:avLst/>
          </a:prstGeom>
        </p:spPr>
      </p:pic>
      <p:sp>
        <p:nvSpPr>
          <p:cNvPr id="11" name="CasellaDiTesto 10"/>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8/34</a:t>
            </a:r>
          </a:p>
        </p:txBody>
      </p:sp>
    </p:spTree>
    <p:extLst>
      <p:ext uri="{BB962C8B-B14F-4D97-AF65-F5344CB8AC3E}">
        <p14:creationId xmlns:p14="http://schemas.microsoft.com/office/powerpoint/2010/main" val="1644147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9" y="439537"/>
            <a:ext cx="9089821" cy="4352279"/>
          </a:xfrm>
          <a:prstGeom prst="rect">
            <a:avLst/>
          </a:prstGeom>
        </p:spPr>
      </p:pic>
      <p:sp>
        <p:nvSpPr>
          <p:cNvPr id="4" name="CasellaDiTesto 3"/>
          <p:cNvSpPr txBox="1"/>
          <p:nvPr/>
        </p:nvSpPr>
        <p:spPr>
          <a:xfrm>
            <a:off x="8425542" y="4791816"/>
            <a:ext cx="718457" cy="276999"/>
          </a:xfrm>
          <a:prstGeom prst="rect">
            <a:avLst/>
          </a:prstGeom>
          <a:noFill/>
        </p:spPr>
        <p:txBody>
          <a:bodyPr wrap="square" rtlCol="0">
            <a:spAutoFit/>
          </a:bodyPr>
          <a:lstStyle/>
          <a:p>
            <a:r>
              <a:rPr lang="it-IT" sz="1200" dirty="0">
                <a:solidFill>
                  <a:srgbClr val="0F0F0F"/>
                </a:solidFill>
                <a:latin typeface="Product Sans" panose="020B0403030502040203" pitchFamily="34" charset="0"/>
              </a:rPr>
              <a:t>9/34</a:t>
            </a:r>
          </a:p>
        </p:txBody>
      </p:sp>
    </p:spTree>
    <p:extLst>
      <p:ext uri="{BB962C8B-B14F-4D97-AF65-F5344CB8AC3E}">
        <p14:creationId xmlns:p14="http://schemas.microsoft.com/office/powerpoint/2010/main" val="116521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Google Science Fai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2098</TotalTime>
  <Words>520</Words>
  <Application>Microsoft Office PowerPoint</Application>
  <PresentationFormat>Presentazione su schermo (16:9)</PresentationFormat>
  <Paragraphs>69</Paragraphs>
  <Slides>15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15</vt:i4>
      </vt:variant>
    </vt:vector>
  </HeadingPairs>
  <TitlesOfParts>
    <vt:vector size="22" baseType="lpstr">
      <vt:lpstr>Product Sans</vt:lpstr>
      <vt:lpstr>Roboto</vt:lpstr>
      <vt:lpstr>Arial</vt:lpstr>
      <vt:lpstr>Google Sans</vt:lpstr>
      <vt:lpstr>Roboto Mono</vt:lpstr>
      <vt:lpstr>Segoe UI</vt:lpstr>
      <vt:lpstr>Google Science Fair</vt:lpstr>
      <vt:lpstr>Presentazione standard di PowerPoint</vt:lpstr>
      <vt:lpstr>What is a URL?</vt:lpstr>
      <vt:lpstr>Presentazione standard di PowerPoint</vt:lpstr>
      <vt:lpstr>What is the goal?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Thanks for the attention!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Identify a problem</dc:title>
  <dc:creator>Simone Gramegna</dc:creator>
  <cp:lastModifiedBy>Lenovo</cp:lastModifiedBy>
  <cp:revision>192</cp:revision>
  <cp:lastPrinted>2023-06-28T14:04:45Z</cp:lastPrinted>
  <dcterms:created xsi:type="dcterms:W3CDTF">2022-08-12T16:53:00Z</dcterms:created>
  <dcterms:modified xsi:type="dcterms:W3CDTF">2024-01-01T15:18:44Z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59EB5161EAEA473C813C3AD4143C2243</vt:lpwstr>
  </property>
  <property fmtid="{D5CDD505-2E9C-101B-9397-08002B2CF9AE}" pid="3" name="KSOProductBuildVer">
    <vt:lpwstr>1033-11.2.0.11306</vt:lpwstr>
  </property>
</Properties>
</file>