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FC2491D-EF73-4016-B510-F99BA12FDAB8}"/>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63FA74A9-99A5-4B3E-A084-543CD34AAA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59D3E03D-8359-4D72-9E36-17222E225063}"/>
              </a:ext>
            </a:extLst>
          </p:cNvPr>
          <p:cNvSpPr>
            <a:spLocks noGrp="1"/>
          </p:cNvSpPr>
          <p:nvPr>
            <p:ph type="dt" sz="half" idx="10"/>
          </p:nvPr>
        </p:nvSpPr>
        <p:spPr/>
        <p:txBody>
          <a:bodyPr/>
          <a:lstStyle/>
          <a:p>
            <a:fld id="{815712A7-87DC-4ABD-9E97-96DD2AEA6C87}" type="datetimeFigureOut">
              <a:rPr lang="it-IT" smtClean="0"/>
              <a:t>03/08/2020</a:t>
            </a:fld>
            <a:endParaRPr lang="it-IT"/>
          </a:p>
        </p:txBody>
      </p:sp>
      <p:sp>
        <p:nvSpPr>
          <p:cNvPr id="5" name="Segnaposto piè di pagina 4">
            <a:extLst>
              <a:ext uri="{FF2B5EF4-FFF2-40B4-BE49-F238E27FC236}">
                <a16:creationId xmlns:a16="http://schemas.microsoft.com/office/drawing/2014/main" id="{45F1A5A1-AEAF-491B-B9F4-EE1DF80E691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2D3DCD9-490B-4855-BC25-E471C22807E3}"/>
              </a:ext>
            </a:extLst>
          </p:cNvPr>
          <p:cNvSpPr>
            <a:spLocks noGrp="1"/>
          </p:cNvSpPr>
          <p:nvPr>
            <p:ph type="sldNum" sz="quarter" idx="12"/>
          </p:nvPr>
        </p:nvSpPr>
        <p:spPr/>
        <p:txBody>
          <a:bodyPr/>
          <a:lstStyle/>
          <a:p>
            <a:fld id="{DC162503-711E-4258-834E-7A24BCE881D7}" type="slidenum">
              <a:rPr lang="it-IT" smtClean="0"/>
              <a:t>‹N›</a:t>
            </a:fld>
            <a:endParaRPr lang="it-IT"/>
          </a:p>
        </p:txBody>
      </p:sp>
    </p:spTree>
    <p:extLst>
      <p:ext uri="{BB962C8B-B14F-4D97-AF65-F5344CB8AC3E}">
        <p14:creationId xmlns:p14="http://schemas.microsoft.com/office/powerpoint/2010/main" val="3703109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43484C-1D24-45BB-B7EB-EA157B0E474A}"/>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6C6B0D29-42F8-403D-9FF3-7DE743E218D1}"/>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FD17F86-B898-4663-B53C-8BFFD47CBFE1}"/>
              </a:ext>
            </a:extLst>
          </p:cNvPr>
          <p:cNvSpPr>
            <a:spLocks noGrp="1"/>
          </p:cNvSpPr>
          <p:nvPr>
            <p:ph type="dt" sz="half" idx="10"/>
          </p:nvPr>
        </p:nvSpPr>
        <p:spPr/>
        <p:txBody>
          <a:bodyPr/>
          <a:lstStyle/>
          <a:p>
            <a:fld id="{815712A7-87DC-4ABD-9E97-96DD2AEA6C87}" type="datetimeFigureOut">
              <a:rPr lang="it-IT" smtClean="0"/>
              <a:t>03/08/2020</a:t>
            </a:fld>
            <a:endParaRPr lang="it-IT"/>
          </a:p>
        </p:txBody>
      </p:sp>
      <p:sp>
        <p:nvSpPr>
          <p:cNvPr id="5" name="Segnaposto piè di pagina 4">
            <a:extLst>
              <a:ext uri="{FF2B5EF4-FFF2-40B4-BE49-F238E27FC236}">
                <a16:creationId xmlns:a16="http://schemas.microsoft.com/office/drawing/2014/main" id="{2DAF0400-C22C-4545-8C29-02B67B575C5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D08C79B-E5EA-48E6-8952-D2E3FAA497DE}"/>
              </a:ext>
            </a:extLst>
          </p:cNvPr>
          <p:cNvSpPr>
            <a:spLocks noGrp="1"/>
          </p:cNvSpPr>
          <p:nvPr>
            <p:ph type="sldNum" sz="quarter" idx="12"/>
          </p:nvPr>
        </p:nvSpPr>
        <p:spPr/>
        <p:txBody>
          <a:bodyPr/>
          <a:lstStyle/>
          <a:p>
            <a:fld id="{DC162503-711E-4258-834E-7A24BCE881D7}" type="slidenum">
              <a:rPr lang="it-IT" smtClean="0"/>
              <a:t>‹N›</a:t>
            </a:fld>
            <a:endParaRPr lang="it-IT"/>
          </a:p>
        </p:txBody>
      </p:sp>
    </p:spTree>
    <p:extLst>
      <p:ext uri="{BB962C8B-B14F-4D97-AF65-F5344CB8AC3E}">
        <p14:creationId xmlns:p14="http://schemas.microsoft.com/office/powerpoint/2010/main" val="2625685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4C2C4B99-B71E-43E7-927B-583A8966BCB8}"/>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69C75D03-1BEB-47EB-9F83-03214B154422}"/>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7359B0E-2CD0-46C7-A164-EB071E3B4631}"/>
              </a:ext>
            </a:extLst>
          </p:cNvPr>
          <p:cNvSpPr>
            <a:spLocks noGrp="1"/>
          </p:cNvSpPr>
          <p:nvPr>
            <p:ph type="dt" sz="half" idx="10"/>
          </p:nvPr>
        </p:nvSpPr>
        <p:spPr/>
        <p:txBody>
          <a:bodyPr/>
          <a:lstStyle/>
          <a:p>
            <a:fld id="{815712A7-87DC-4ABD-9E97-96DD2AEA6C87}" type="datetimeFigureOut">
              <a:rPr lang="it-IT" smtClean="0"/>
              <a:t>03/08/2020</a:t>
            </a:fld>
            <a:endParaRPr lang="it-IT"/>
          </a:p>
        </p:txBody>
      </p:sp>
      <p:sp>
        <p:nvSpPr>
          <p:cNvPr id="5" name="Segnaposto piè di pagina 4">
            <a:extLst>
              <a:ext uri="{FF2B5EF4-FFF2-40B4-BE49-F238E27FC236}">
                <a16:creationId xmlns:a16="http://schemas.microsoft.com/office/drawing/2014/main" id="{5C035D1B-55E8-4997-91FD-79951DEF8F9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EFE5CF1-E61B-4E96-98C0-FC3DF2B716EF}"/>
              </a:ext>
            </a:extLst>
          </p:cNvPr>
          <p:cNvSpPr>
            <a:spLocks noGrp="1"/>
          </p:cNvSpPr>
          <p:nvPr>
            <p:ph type="sldNum" sz="quarter" idx="12"/>
          </p:nvPr>
        </p:nvSpPr>
        <p:spPr/>
        <p:txBody>
          <a:bodyPr/>
          <a:lstStyle/>
          <a:p>
            <a:fld id="{DC162503-711E-4258-834E-7A24BCE881D7}" type="slidenum">
              <a:rPr lang="it-IT" smtClean="0"/>
              <a:t>‹N›</a:t>
            </a:fld>
            <a:endParaRPr lang="it-IT"/>
          </a:p>
        </p:txBody>
      </p:sp>
    </p:spTree>
    <p:extLst>
      <p:ext uri="{BB962C8B-B14F-4D97-AF65-F5344CB8AC3E}">
        <p14:creationId xmlns:p14="http://schemas.microsoft.com/office/powerpoint/2010/main" val="4196153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D3438C-4684-4F30-8B3C-179590A7CEB3}"/>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6382217-2D0B-4806-86ED-65411E90AA85}"/>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93807E7-7545-4CD9-AFC3-6F3D88E3BB4F}"/>
              </a:ext>
            </a:extLst>
          </p:cNvPr>
          <p:cNvSpPr>
            <a:spLocks noGrp="1"/>
          </p:cNvSpPr>
          <p:nvPr>
            <p:ph type="dt" sz="half" idx="10"/>
          </p:nvPr>
        </p:nvSpPr>
        <p:spPr/>
        <p:txBody>
          <a:bodyPr/>
          <a:lstStyle/>
          <a:p>
            <a:fld id="{815712A7-87DC-4ABD-9E97-96DD2AEA6C87}" type="datetimeFigureOut">
              <a:rPr lang="it-IT" smtClean="0"/>
              <a:t>03/08/2020</a:t>
            </a:fld>
            <a:endParaRPr lang="it-IT"/>
          </a:p>
        </p:txBody>
      </p:sp>
      <p:sp>
        <p:nvSpPr>
          <p:cNvPr id="5" name="Segnaposto piè di pagina 4">
            <a:extLst>
              <a:ext uri="{FF2B5EF4-FFF2-40B4-BE49-F238E27FC236}">
                <a16:creationId xmlns:a16="http://schemas.microsoft.com/office/drawing/2014/main" id="{492E0F42-CDAE-499E-842B-2EDCE3F0A58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2A75635-8B90-4E5A-97A7-DE9950393A3F}"/>
              </a:ext>
            </a:extLst>
          </p:cNvPr>
          <p:cNvSpPr>
            <a:spLocks noGrp="1"/>
          </p:cNvSpPr>
          <p:nvPr>
            <p:ph type="sldNum" sz="quarter" idx="12"/>
          </p:nvPr>
        </p:nvSpPr>
        <p:spPr/>
        <p:txBody>
          <a:bodyPr/>
          <a:lstStyle/>
          <a:p>
            <a:fld id="{DC162503-711E-4258-834E-7A24BCE881D7}" type="slidenum">
              <a:rPr lang="it-IT" smtClean="0"/>
              <a:t>‹N›</a:t>
            </a:fld>
            <a:endParaRPr lang="it-IT"/>
          </a:p>
        </p:txBody>
      </p:sp>
    </p:spTree>
    <p:extLst>
      <p:ext uri="{BB962C8B-B14F-4D97-AF65-F5344CB8AC3E}">
        <p14:creationId xmlns:p14="http://schemas.microsoft.com/office/powerpoint/2010/main" val="4093756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31800B-A520-4A65-9C09-F70B184E9FC2}"/>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CCA62D5B-F8FD-4474-8B66-09A3FC2C11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EF41ADE9-B5C5-4D31-AD74-D59F4BAE5CD9}"/>
              </a:ext>
            </a:extLst>
          </p:cNvPr>
          <p:cNvSpPr>
            <a:spLocks noGrp="1"/>
          </p:cNvSpPr>
          <p:nvPr>
            <p:ph type="dt" sz="half" idx="10"/>
          </p:nvPr>
        </p:nvSpPr>
        <p:spPr/>
        <p:txBody>
          <a:bodyPr/>
          <a:lstStyle/>
          <a:p>
            <a:fld id="{815712A7-87DC-4ABD-9E97-96DD2AEA6C87}" type="datetimeFigureOut">
              <a:rPr lang="it-IT" smtClean="0"/>
              <a:t>03/08/2020</a:t>
            </a:fld>
            <a:endParaRPr lang="it-IT"/>
          </a:p>
        </p:txBody>
      </p:sp>
      <p:sp>
        <p:nvSpPr>
          <p:cNvPr id="5" name="Segnaposto piè di pagina 4">
            <a:extLst>
              <a:ext uri="{FF2B5EF4-FFF2-40B4-BE49-F238E27FC236}">
                <a16:creationId xmlns:a16="http://schemas.microsoft.com/office/drawing/2014/main" id="{B78B0524-8471-49B3-A4AA-B9D0C446D2C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EA9FCD6-0003-440E-8C20-F10577647A0B}"/>
              </a:ext>
            </a:extLst>
          </p:cNvPr>
          <p:cNvSpPr>
            <a:spLocks noGrp="1"/>
          </p:cNvSpPr>
          <p:nvPr>
            <p:ph type="sldNum" sz="quarter" idx="12"/>
          </p:nvPr>
        </p:nvSpPr>
        <p:spPr/>
        <p:txBody>
          <a:bodyPr/>
          <a:lstStyle/>
          <a:p>
            <a:fld id="{DC162503-711E-4258-834E-7A24BCE881D7}" type="slidenum">
              <a:rPr lang="it-IT" smtClean="0"/>
              <a:t>‹N›</a:t>
            </a:fld>
            <a:endParaRPr lang="it-IT"/>
          </a:p>
        </p:txBody>
      </p:sp>
    </p:spTree>
    <p:extLst>
      <p:ext uri="{BB962C8B-B14F-4D97-AF65-F5344CB8AC3E}">
        <p14:creationId xmlns:p14="http://schemas.microsoft.com/office/powerpoint/2010/main" val="3858601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B6EAD6-3B97-47C9-BD2D-6A1979FFB1D9}"/>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9399FF5-7A19-4DF9-8F5C-D30D189BE760}"/>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52EABDAA-02C6-4F68-8CE5-15B27EFE97D6}"/>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406A98D0-4B6B-4832-BB59-9CD6F2DD1165}"/>
              </a:ext>
            </a:extLst>
          </p:cNvPr>
          <p:cNvSpPr>
            <a:spLocks noGrp="1"/>
          </p:cNvSpPr>
          <p:nvPr>
            <p:ph type="dt" sz="half" idx="10"/>
          </p:nvPr>
        </p:nvSpPr>
        <p:spPr/>
        <p:txBody>
          <a:bodyPr/>
          <a:lstStyle/>
          <a:p>
            <a:fld id="{815712A7-87DC-4ABD-9E97-96DD2AEA6C87}" type="datetimeFigureOut">
              <a:rPr lang="it-IT" smtClean="0"/>
              <a:t>03/08/2020</a:t>
            </a:fld>
            <a:endParaRPr lang="it-IT"/>
          </a:p>
        </p:txBody>
      </p:sp>
      <p:sp>
        <p:nvSpPr>
          <p:cNvPr id="6" name="Segnaposto piè di pagina 5">
            <a:extLst>
              <a:ext uri="{FF2B5EF4-FFF2-40B4-BE49-F238E27FC236}">
                <a16:creationId xmlns:a16="http://schemas.microsoft.com/office/drawing/2014/main" id="{114D173C-CF2C-456B-9907-8976DED935A8}"/>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267607A6-B39B-4353-8780-A05F041B7BB8}"/>
              </a:ext>
            </a:extLst>
          </p:cNvPr>
          <p:cNvSpPr>
            <a:spLocks noGrp="1"/>
          </p:cNvSpPr>
          <p:nvPr>
            <p:ph type="sldNum" sz="quarter" idx="12"/>
          </p:nvPr>
        </p:nvSpPr>
        <p:spPr/>
        <p:txBody>
          <a:bodyPr/>
          <a:lstStyle/>
          <a:p>
            <a:fld id="{DC162503-711E-4258-834E-7A24BCE881D7}" type="slidenum">
              <a:rPr lang="it-IT" smtClean="0"/>
              <a:t>‹N›</a:t>
            </a:fld>
            <a:endParaRPr lang="it-IT"/>
          </a:p>
        </p:txBody>
      </p:sp>
    </p:spTree>
    <p:extLst>
      <p:ext uri="{BB962C8B-B14F-4D97-AF65-F5344CB8AC3E}">
        <p14:creationId xmlns:p14="http://schemas.microsoft.com/office/powerpoint/2010/main" val="2192674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60B4FD-3159-427A-8EFF-A4448DB99547}"/>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D3181A3-2EB0-4358-8723-89B0E59875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B9FB9AC5-E684-4250-8888-156F073845BC}"/>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FC1A47AD-A9DB-49F8-9C0D-08FCDFC612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36C3973E-E614-486C-B0CC-E0821CE19684}"/>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AC820C31-60A0-47FC-8DAC-779B656CEE48}"/>
              </a:ext>
            </a:extLst>
          </p:cNvPr>
          <p:cNvSpPr>
            <a:spLocks noGrp="1"/>
          </p:cNvSpPr>
          <p:nvPr>
            <p:ph type="dt" sz="half" idx="10"/>
          </p:nvPr>
        </p:nvSpPr>
        <p:spPr/>
        <p:txBody>
          <a:bodyPr/>
          <a:lstStyle/>
          <a:p>
            <a:fld id="{815712A7-87DC-4ABD-9E97-96DD2AEA6C87}" type="datetimeFigureOut">
              <a:rPr lang="it-IT" smtClean="0"/>
              <a:t>03/08/2020</a:t>
            </a:fld>
            <a:endParaRPr lang="it-IT"/>
          </a:p>
        </p:txBody>
      </p:sp>
      <p:sp>
        <p:nvSpPr>
          <p:cNvPr id="8" name="Segnaposto piè di pagina 7">
            <a:extLst>
              <a:ext uri="{FF2B5EF4-FFF2-40B4-BE49-F238E27FC236}">
                <a16:creationId xmlns:a16="http://schemas.microsoft.com/office/drawing/2014/main" id="{DB9AC70A-2632-4B6B-BFBD-41DDA25BD15D}"/>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A20A2CBD-6A74-4ABB-B84F-0C577EF54CD3}"/>
              </a:ext>
            </a:extLst>
          </p:cNvPr>
          <p:cNvSpPr>
            <a:spLocks noGrp="1"/>
          </p:cNvSpPr>
          <p:nvPr>
            <p:ph type="sldNum" sz="quarter" idx="12"/>
          </p:nvPr>
        </p:nvSpPr>
        <p:spPr/>
        <p:txBody>
          <a:bodyPr/>
          <a:lstStyle/>
          <a:p>
            <a:fld id="{DC162503-711E-4258-834E-7A24BCE881D7}" type="slidenum">
              <a:rPr lang="it-IT" smtClean="0"/>
              <a:t>‹N›</a:t>
            </a:fld>
            <a:endParaRPr lang="it-IT"/>
          </a:p>
        </p:txBody>
      </p:sp>
    </p:spTree>
    <p:extLst>
      <p:ext uri="{BB962C8B-B14F-4D97-AF65-F5344CB8AC3E}">
        <p14:creationId xmlns:p14="http://schemas.microsoft.com/office/powerpoint/2010/main" val="3890320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BC29A9-4742-439F-AA65-49A2BCFA199C}"/>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63593C81-5858-40F8-84EF-F254165B91B2}"/>
              </a:ext>
            </a:extLst>
          </p:cNvPr>
          <p:cNvSpPr>
            <a:spLocks noGrp="1"/>
          </p:cNvSpPr>
          <p:nvPr>
            <p:ph type="dt" sz="half" idx="10"/>
          </p:nvPr>
        </p:nvSpPr>
        <p:spPr/>
        <p:txBody>
          <a:bodyPr/>
          <a:lstStyle/>
          <a:p>
            <a:fld id="{815712A7-87DC-4ABD-9E97-96DD2AEA6C87}" type="datetimeFigureOut">
              <a:rPr lang="it-IT" smtClean="0"/>
              <a:t>03/08/2020</a:t>
            </a:fld>
            <a:endParaRPr lang="it-IT"/>
          </a:p>
        </p:txBody>
      </p:sp>
      <p:sp>
        <p:nvSpPr>
          <p:cNvPr id="4" name="Segnaposto piè di pagina 3">
            <a:extLst>
              <a:ext uri="{FF2B5EF4-FFF2-40B4-BE49-F238E27FC236}">
                <a16:creationId xmlns:a16="http://schemas.microsoft.com/office/drawing/2014/main" id="{0B0463FA-4515-4486-AF9B-8CA7DA64C11A}"/>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89E79A4C-DCE4-40C4-A6F4-6691AE218E34}"/>
              </a:ext>
            </a:extLst>
          </p:cNvPr>
          <p:cNvSpPr>
            <a:spLocks noGrp="1"/>
          </p:cNvSpPr>
          <p:nvPr>
            <p:ph type="sldNum" sz="quarter" idx="12"/>
          </p:nvPr>
        </p:nvSpPr>
        <p:spPr/>
        <p:txBody>
          <a:bodyPr/>
          <a:lstStyle/>
          <a:p>
            <a:fld id="{DC162503-711E-4258-834E-7A24BCE881D7}" type="slidenum">
              <a:rPr lang="it-IT" smtClean="0"/>
              <a:t>‹N›</a:t>
            </a:fld>
            <a:endParaRPr lang="it-IT"/>
          </a:p>
        </p:txBody>
      </p:sp>
    </p:spTree>
    <p:extLst>
      <p:ext uri="{BB962C8B-B14F-4D97-AF65-F5344CB8AC3E}">
        <p14:creationId xmlns:p14="http://schemas.microsoft.com/office/powerpoint/2010/main" val="126560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863A4CD4-D814-422C-A062-127F7B50301B}"/>
              </a:ext>
            </a:extLst>
          </p:cNvPr>
          <p:cNvSpPr>
            <a:spLocks noGrp="1"/>
          </p:cNvSpPr>
          <p:nvPr>
            <p:ph type="dt" sz="half" idx="10"/>
          </p:nvPr>
        </p:nvSpPr>
        <p:spPr/>
        <p:txBody>
          <a:bodyPr/>
          <a:lstStyle/>
          <a:p>
            <a:fld id="{815712A7-87DC-4ABD-9E97-96DD2AEA6C87}" type="datetimeFigureOut">
              <a:rPr lang="it-IT" smtClean="0"/>
              <a:t>03/08/2020</a:t>
            </a:fld>
            <a:endParaRPr lang="it-IT"/>
          </a:p>
        </p:txBody>
      </p:sp>
      <p:sp>
        <p:nvSpPr>
          <p:cNvPr id="3" name="Segnaposto piè di pagina 2">
            <a:extLst>
              <a:ext uri="{FF2B5EF4-FFF2-40B4-BE49-F238E27FC236}">
                <a16:creationId xmlns:a16="http://schemas.microsoft.com/office/drawing/2014/main" id="{AD54A4AB-B349-4D3B-9BE2-78922FD4F02F}"/>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17D59064-E97E-4C75-9C7A-A0D29A86ED57}"/>
              </a:ext>
            </a:extLst>
          </p:cNvPr>
          <p:cNvSpPr>
            <a:spLocks noGrp="1"/>
          </p:cNvSpPr>
          <p:nvPr>
            <p:ph type="sldNum" sz="quarter" idx="12"/>
          </p:nvPr>
        </p:nvSpPr>
        <p:spPr/>
        <p:txBody>
          <a:bodyPr/>
          <a:lstStyle/>
          <a:p>
            <a:fld id="{DC162503-711E-4258-834E-7A24BCE881D7}" type="slidenum">
              <a:rPr lang="it-IT" smtClean="0"/>
              <a:t>‹N›</a:t>
            </a:fld>
            <a:endParaRPr lang="it-IT"/>
          </a:p>
        </p:txBody>
      </p:sp>
    </p:spTree>
    <p:extLst>
      <p:ext uri="{BB962C8B-B14F-4D97-AF65-F5344CB8AC3E}">
        <p14:creationId xmlns:p14="http://schemas.microsoft.com/office/powerpoint/2010/main" val="1755033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671642-5152-4A63-B24E-9E0AE6B935E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F3E3D62-67F7-419C-B439-4CCE86FBBB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7D4EA61E-2E64-4403-B7F5-FEFD7ACE42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B138D441-F066-4E3F-B1B7-6E35343B4D49}"/>
              </a:ext>
            </a:extLst>
          </p:cNvPr>
          <p:cNvSpPr>
            <a:spLocks noGrp="1"/>
          </p:cNvSpPr>
          <p:nvPr>
            <p:ph type="dt" sz="half" idx="10"/>
          </p:nvPr>
        </p:nvSpPr>
        <p:spPr/>
        <p:txBody>
          <a:bodyPr/>
          <a:lstStyle/>
          <a:p>
            <a:fld id="{815712A7-87DC-4ABD-9E97-96DD2AEA6C87}" type="datetimeFigureOut">
              <a:rPr lang="it-IT" smtClean="0"/>
              <a:t>03/08/2020</a:t>
            </a:fld>
            <a:endParaRPr lang="it-IT"/>
          </a:p>
        </p:txBody>
      </p:sp>
      <p:sp>
        <p:nvSpPr>
          <p:cNvPr id="6" name="Segnaposto piè di pagina 5">
            <a:extLst>
              <a:ext uri="{FF2B5EF4-FFF2-40B4-BE49-F238E27FC236}">
                <a16:creationId xmlns:a16="http://schemas.microsoft.com/office/drawing/2014/main" id="{74EC9E7A-77F6-47E9-81D9-829FEC5C1E42}"/>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E274C7F-4CC7-44AC-8504-8FE8C1A56B87}"/>
              </a:ext>
            </a:extLst>
          </p:cNvPr>
          <p:cNvSpPr>
            <a:spLocks noGrp="1"/>
          </p:cNvSpPr>
          <p:nvPr>
            <p:ph type="sldNum" sz="quarter" idx="12"/>
          </p:nvPr>
        </p:nvSpPr>
        <p:spPr/>
        <p:txBody>
          <a:bodyPr/>
          <a:lstStyle/>
          <a:p>
            <a:fld id="{DC162503-711E-4258-834E-7A24BCE881D7}" type="slidenum">
              <a:rPr lang="it-IT" smtClean="0"/>
              <a:t>‹N›</a:t>
            </a:fld>
            <a:endParaRPr lang="it-IT"/>
          </a:p>
        </p:txBody>
      </p:sp>
    </p:spTree>
    <p:extLst>
      <p:ext uri="{BB962C8B-B14F-4D97-AF65-F5344CB8AC3E}">
        <p14:creationId xmlns:p14="http://schemas.microsoft.com/office/powerpoint/2010/main" val="3541387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80E8B81-378F-42CF-8406-B9457A24FAD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9C70B821-DD77-491F-A1D9-9263E233B1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C283E413-B746-423D-BC47-B0FECAFC63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86ECB70-610D-47AB-8A7D-529144CC1A75}"/>
              </a:ext>
            </a:extLst>
          </p:cNvPr>
          <p:cNvSpPr>
            <a:spLocks noGrp="1"/>
          </p:cNvSpPr>
          <p:nvPr>
            <p:ph type="dt" sz="half" idx="10"/>
          </p:nvPr>
        </p:nvSpPr>
        <p:spPr/>
        <p:txBody>
          <a:bodyPr/>
          <a:lstStyle/>
          <a:p>
            <a:fld id="{815712A7-87DC-4ABD-9E97-96DD2AEA6C87}" type="datetimeFigureOut">
              <a:rPr lang="it-IT" smtClean="0"/>
              <a:t>03/08/2020</a:t>
            </a:fld>
            <a:endParaRPr lang="it-IT"/>
          </a:p>
        </p:txBody>
      </p:sp>
      <p:sp>
        <p:nvSpPr>
          <p:cNvPr id="6" name="Segnaposto piè di pagina 5">
            <a:extLst>
              <a:ext uri="{FF2B5EF4-FFF2-40B4-BE49-F238E27FC236}">
                <a16:creationId xmlns:a16="http://schemas.microsoft.com/office/drawing/2014/main" id="{CA58EA33-F74A-4310-B2C4-F678F6F4CA38}"/>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834A1933-11E7-41EF-B625-A55476FC4B46}"/>
              </a:ext>
            </a:extLst>
          </p:cNvPr>
          <p:cNvSpPr>
            <a:spLocks noGrp="1"/>
          </p:cNvSpPr>
          <p:nvPr>
            <p:ph type="sldNum" sz="quarter" idx="12"/>
          </p:nvPr>
        </p:nvSpPr>
        <p:spPr/>
        <p:txBody>
          <a:bodyPr/>
          <a:lstStyle/>
          <a:p>
            <a:fld id="{DC162503-711E-4258-834E-7A24BCE881D7}" type="slidenum">
              <a:rPr lang="it-IT" smtClean="0"/>
              <a:t>‹N›</a:t>
            </a:fld>
            <a:endParaRPr lang="it-IT"/>
          </a:p>
        </p:txBody>
      </p:sp>
    </p:spTree>
    <p:extLst>
      <p:ext uri="{BB962C8B-B14F-4D97-AF65-F5344CB8AC3E}">
        <p14:creationId xmlns:p14="http://schemas.microsoft.com/office/powerpoint/2010/main" val="3629595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D5C0B432-F50F-4BAF-965C-9167A86C25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B0621AC-DCDD-4EF5-8584-B7F546D80B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B0D613C-7D69-40A1-9FCB-F9A077D49F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5712A7-87DC-4ABD-9E97-96DD2AEA6C87}" type="datetimeFigureOut">
              <a:rPr lang="it-IT" smtClean="0"/>
              <a:t>03/08/2020</a:t>
            </a:fld>
            <a:endParaRPr lang="it-IT"/>
          </a:p>
        </p:txBody>
      </p:sp>
      <p:sp>
        <p:nvSpPr>
          <p:cNvPr id="5" name="Segnaposto piè di pagina 4">
            <a:extLst>
              <a:ext uri="{FF2B5EF4-FFF2-40B4-BE49-F238E27FC236}">
                <a16:creationId xmlns:a16="http://schemas.microsoft.com/office/drawing/2014/main" id="{EA4DC37D-E99A-44F4-8B32-7E5068B357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52DD65C1-C23E-47BE-95C4-E689829B5A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162503-711E-4258-834E-7A24BCE881D7}" type="slidenum">
              <a:rPr lang="it-IT" smtClean="0"/>
              <a:t>‹N›</a:t>
            </a:fld>
            <a:endParaRPr lang="it-IT"/>
          </a:p>
        </p:txBody>
      </p:sp>
    </p:spTree>
    <p:extLst>
      <p:ext uri="{BB962C8B-B14F-4D97-AF65-F5344CB8AC3E}">
        <p14:creationId xmlns:p14="http://schemas.microsoft.com/office/powerpoint/2010/main" val="9744134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3AB0F6-817C-4675-B76C-D16D01A148AD}"/>
              </a:ext>
            </a:extLst>
          </p:cNvPr>
          <p:cNvSpPr>
            <a:spLocks noGrp="1"/>
          </p:cNvSpPr>
          <p:nvPr>
            <p:ph type="ctrTitle"/>
          </p:nvPr>
        </p:nvSpPr>
        <p:spPr/>
        <p:txBody>
          <a:bodyPr/>
          <a:lstStyle/>
          <a:p>
            <a:r>
              <a:rPr lang="it-IT" dirty="0"/>
              <a:t>Invest in Toronto</a:t>
            </a:r>
          </a:p>
        </p:txBody>
      </p:sp>
      <p:sp>
        <p:nvSpPr>
          <p:cNvPr id="3" name="Sottotitolo 2">
            <a:extLst>
              <a:ext uri="{FF2B5EF4-FFF2-40B4-BE49-F238E27FC236}">
                <a16:creationId xmlns:a16="http://schemas.microsoft.com/office/drawing/2014/main" id="{554B0625-44F8-42D3-8F06-83B3D9B80C14}"/>
              </a:ext>
            </a:extLst>
          </p:cNvPr>
          <p:cNvSpPr>
            <a:spLocks noGrp="1"/>
          </p:cNvSpPr>
          <p:nvPr>
            <p:ph type="subTitle" idx="1"/>
          </p:nvPr>
        </p:nvSpPr>
        <p:spPr/>
        <p:txBody>
          <a:bodyPr/>
          <a:lstStyle/>
          <a:p>
            <a:r>
              <a:rPr lang="it-IT" dirty="0"/>
              <a:t>Peer-</a:t>
            </a:r>
            <a:r>
              <a:rPr lang="it-IT" dirty="0" err="1"/>
              <a:t>graded</a:t>
            </a:r>
            <a:r>
              <a:rPr lang="it-IT" dirty="0"/>
              <a:t> </a:t>
            </a:r>
            <a:r>
              <a:rPr lang="it-IT" dirty="0" err="1"/>
              <a:t>assignment</a:t>
            </a:r>
            <a:endParaRPr lang="it-IT" dirty="0"/>
          </a:p>
        </p:txBody>
      </p:sp>
    </p:spTree>
    <p:extLst>
      <p:ext uri="{BB962C8B-B14F-4D97-AF65-F5344CB8AC3E}">
        <p14:creationId xmlns:p14="http://schemas.microsoft.com/office/powerpoint/2010/main" val="2079449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A5E67F-E869-434A-AA87-E6A9F628B761}"/>
              </a:ext>
            </a:extLst>
          </p:cNvPr>
          <p:cNvSpPr>
            <a:spLocks noGrp="1"/>
          </p:cNvSpPr>
          <p:nvPr>
            <p:ph type="title"/>
          </p:nvPr>
        </p:nvSpPr>
        <p:spPr/>
        <p:txBody>
          <a:bodyPr/>
          <a:lstStyle/>
          <a:p>
            <a:r>
              <a:rPr lang="it-IT" dirty="0" err="1"/>
              <a:t>Introduction</a:t>
            </a:r>
            <a:endParaRPr lang="it-IT" dirty="0"/>
          </a:p>
        </p:txBody>
      </p:sp>
      <p:sp>
        <p:nvSpPr>
          <p:cNvPr id="4" name="Rettangolo 3">
            <a:extLst>
              <a:ext uri="{FF2B5EF4-FFF2-40B4-BE49-F238E27FC236}">
                <a16:creationId xmlns:a16="http://schemas.microsoft.com/office/drawing/2014/main" id="{19AB85FC-455E-4A5A-938C-69C7ED76629A}"/>
              </a:ext>
            </a:extLst>
          </p:cNvPr>
          <p:cNvSpPr/>
          <p:nvPr/>
        </p:nvSpPr>
        <p:spPr>
          <a:xfrm>
            <a:off x="947956" y="2041378"/>
            <a:ext cx="9781563" cy="1334340"/>
          </a:xfrm>
          <a:prstGeom prst="rect">
            <a:avLst/>
          </a:prstGeom>
        </p:spPr>
        <p:txBody>
          <a:bodyPr wrap="square">
            <a:spAutoFit/>
          </a:bodyPr>
          <a:lstStyle/>
          <a:p>
            <a:pPr>
              <a:lnSpc>
                <a:spcPct val="107000"/>
              </a:lnSpc>
              <a:spcAft>
                <a:spcPts val="800"/>
              </a:spcAft>
            </a:pPr>
            <a:r>
              <a:rPr lang="it-IT" sz="16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The goal is to help a potential investor from abroad, interested in consumers’ retail businesses in the city of Toronto. I want to provide a support analysis to help them decide what are the most attractive activities in the city, and consequently where possibly to open a new one.</a:t>
            </a:r>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38838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13DF0A-03D8-47C1-B5C7-1806E906DEA4}"/>
              </a:ext>
            </a:extLst>
          </p:cNvPr>
          <p:cNvSpPr>
            <a:spLocks noGrp="1"/>
          </p:cNvSpPr>
          <p:nvPr>
            <p:ph type="title"/>
          </p:nvPr>
        </p:nvSpPr>
        <p:spPr/>
        <p:txBody>
          <a:bodyPr/>
          <a:lstStyle/>
          <a:p>
            <a:r>
              <a:rPr lang="it-IT" dirty="0"/>
              <a:t>Data </a:t>
            </a:r>
            <a:r>
              <a:rPr lang="it-IT" dirty="0" err="1"/>
              <a:t>acquisition</a:t>
            </a:r>
            <a:r>
              <a:rPr lang="it-IT" dirty="0"/>
              <a:t> and </a:t>
            </a:r>
            <a:r>
              <a:rPr lang="it-IT" dirty="0" err="1"/>
              <a:t>cleaning</a:t>
            </a:r>
            <a:endParaRPr lang="it-IT" dirty="0"/>
          </a:p>
        </p:txBody>
      </p:sp>
      <p:sp>
        <p:nvSpPr>
          <p:cNvPr id="4" name="Rettangolo 3">
            <a:extLst>
              <a:ext uri="{FF2B5EF4-FFF2-40B4-BE49-F238E27FC236}">
                <a16:creationId xmlns:a16="http://schemas.microsoft.com/office/drawing/2014/main" id="{8D74E23B-5330-4FA1-9DE4-4782B77EA482}"/>
              </a:ext>
            </a:extLst>
          </p:cNvPr>
          <p:cNvSpPr/>
          <p:nvPr/>
        </p:nvSpPr>
        <p:spPr>
          <a:xfrm>
            <a:off x="838200" y="1882038"/>
            <a:ext cx="8305800" cy="2387577"/>
          </a:xfrm>
          <a:prstGeom prst="rect">
            <a:avLst/>
          </a:prstGeom>
        </p:spPr>
        <p:txBody>
          <a:bodyPr wrap="square">
            <a:spAutoFit/>
          </a:bodyPr>
          <a:lstStyle/>
          <a:p>
            <a:pPr marL="742950" lvl="1" indent="-285750">
              <a:lnSpc>
                <a:spcPct val="107000"/>
              </a:lnSpc>
              <a:spcBef>
                <a:spcPts val="200"/>
              </a:spcBef>
              <a:spcAft>
                <a:spcPts val="0"/>
              </a:spcAft>
              <a:buFont typeface="+mj-lt"/>
              <a:buAutoNum type="arabicPeriod"/>
            </a:pPr>
            <a:r>
              <a:rPr lang="en-GB" sz="14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Data sources</a:t>
            </a:r>
            <a:endParaRPr lang="it-IT" sz="14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400" dirty="0">
                <a:effectLst/>
                <a:latin typeface="Calibri" panose="020F0502020204030204" pitchFamily="34" charset="0"/>
                <a:ea typeface="Calibri" panose="020F0502020204030204" pitchFamily="34" charset="0"/>
                <a:cs typeface="Times New Roman" panose="02020603050405020304" pitchFamily="18" charset="0"/>
              </a:rPr>
              <a:t>I will use a geospatial database of Toronto Neighbourhoods (Postal Code, Borough, Neighbourhood, Lat, Long) from Wikipedia and Foursquare geospatial data on venues in the city</a:t>
            </a:r>
            <a:r>
              <a:rPr lang="en-GB" sz="1200" dirty="0">
                <a:effectLst/>
                <a:latin typeface="Calibri" panose="020F0502020204030204" pitchFamily="34" charset="0"/>
                <a:ea typeface="Calibri" panose="020F0502020204030204" pitchFamily="34" charset="0"/>
                <a:cs typeface="Times New Roman" panose="02020603050405020304" pitchFamily="18" charset="0"/>
              </a:rPr>
              <a:t>.</a:t>
            </a:r>
            <a:endParaRPr lang="it-IT" sz="12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Bef>
                <a:spcPts val="200"/>
              </a:spcBef>
              <a:spcAft>
                <a:spcPts val="0"/>
              </a:spcAft>
              <a:buFont typeface="+mj-lt"/>
              <a:buAutoNum type="arabicPeriod"/>
            </a:pPr>
            <a:r>
              <a:rPr lang="en-GB" sz="14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Data cleaning</a:t>
            </a:r>
            <a:endParaRPr lang="it-IT" sz="14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400" dirty="0">
                <a:effectLst/>
                <a:latin typeface="Calibri" panose="020F0502020204030204" pitchFamily="34" charset="0"/>
                <a:ea typeface="Calibri" panose="020F0502020204030204" pitchFamily="34" charset="0"/>
                <a:cs typeface="Times New Roman" panose="02020603050405020304" pitchFamily="18" charset="0"/>
              </a:rPr>
              <a:t>The geospatial database for Toronto from Wikipedia was grouped by postal code and had “not assigned value” in the “Borough” columns. Hence, I had to clean it from “not assigned” data and eliminate duplicate in the Neighbourhood column. </a:t>
            </a:r>
            <a:endParaRPr lang="it-IT"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400" dirty="0">
                <a:effectLst/>
                <a:latin typeface="Calibri" panose="020F0502020204030204" pitchFamily="34" charset="0"/>
                <a:ea typeface="Calibri" panose="020F0502020204030204" pitchFamily="34" charset="0"/>
                <a:cs typeface="Times New Roman" panose="02020603050405020304" pitchFamily="18" charset="0"/>
              </a:rPr>
              <a:t>For the Foursquare database, I had to call the API to get the Json file and then make it into a pandas </a:t>
            </a:r>
            <a:r>
              <a:rPr lang="en-GB" sz="1400" dirty="0" err="1">
                <a:effectLst/>
                <a:latin typeface="Calibri" panose="020F0502020204030204" pitchFamily="34" charset="0"/>
                <a:ea typeface="Calibri" panose="020F0502020204030204" pitchFamily="34" charset="0"/>
                <a:cs typeface="Times New Roman" panose="02020603050405020304" pitchFamily="18" charset="0"/>
              </a:rPr>
              <a:t>dataframe</a:t>
            </a:r>
            <a:r>
              <a:rPr lang="en-GB" sz="1400" dirty="0">
                <a:effectLst/>
                <a:latin typeface="Calibri" panose="020F0502020204030204" pitchFamily="34" charset="0"/>
                <a:ea typeface="Calibri" panose="020F0502020204030204" pitchFamily="34" charset="0"/>
                <a:cs typeface="Times New Roman" panose="02020603050405020304" pitchFamily="18" charset="0"/>
              </a:rPr>
              <a:t> with Python. From it, I got only Name, Category and Latitude and Longitude features.</a:t>
            </a:r>
            <a:endParaRPr lang="it-IT"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01814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765F9E-5520-4C67-9F5A-E46D4D588BBB}"/>
              </a:ext>
            </a:extLst>
          </p:cNvPr>
          <p:cNvSpPr>
            <a:spLocks noGrp="1"/>
          </p:cNvSpPr>
          <p:nvPr>
            <p:ph type="title"/>
          </p:nvPr>
        </p:nvSpPr>
        <p:spPr/>
        <p:txBody>
          <a:bodyPr/>
          <a:lstStyle/>
          <a:p>
            <a:r>
              <a:rPr lang="it-IT" dirty="0" err="1"/>
              <a:t>Exploratory</a:t>
            </a:r>
            <a:r>
              <a:rPr lang="it-IT" dirty="0"/>
              <a:t> </a:t>
            </a:r>
            <a:r>
              <a:rPr lang="it-IT" dirty="0" err="1"/>
              <a:t>analysis</a:t>
            </a:r>
            <a:endParaRPr lang="it-IT" dirty="0"/>
          </a:p>
        </p:txBody>
      </p:sp>
      <p:sp>
        <p:nvSpPr>
          <p:cNvPr id="4" name="Rettangolo 3">
            <a:extLst>
              <a:ext uri="{FF2B5EF4-FFF2-40B4-BE49-F238E27FC236}">
                <a16:creationId xmlns:a16="http://schemas.microsoft.com/office/drawing/2014/main" id="{C4482502-AA13-4FA3-ABB8-1899D44ACE2C}"/>
              </a:ext>
            </a:extLst>
          </p:cNvPr>
          <p:cNvSpPr/>
          <p:nvPr/>
        </p:nvSpPr>
        <p:spPr>
          <a:xfrm>
            <a:off x="838200" y="1884667"/>
            <a:ext cx="8305800" cy="2100768"/>
          </a:xfrm>
          <a:prstGeom prst="rect">
            <a:avLst/>
          </a:prstGeom>
        </p:spPr>
        <p:txBody>
          <a:bodyPr wrap="square">
            <a:spAutoFit/>
          </a:bodyPr>
          <a:lstStyle/>
          <a:p>
            <a:pPr>
              <a:lnSpc>
                <a:spcPct val="107000"/>
              </a:lnSpc>
              <a:spcAft>
                <a:spcPts val="800"/>
              </a:spcAft>
            </a:pPr>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To help our potential investor, first step was to extract Top100 most attractive activities in the city of Toronto. It came out that “Sushi Restaurants” are at the top of the list.</a:t>
            </a:r>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Hence, second step has been to look only for sushi restaurants and see where they are. This will help a potential investor to decide where to set a potential new restaurant.</a:t>
            </a:r>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600" dirty="0">
                <a:effectLst/>
                <a:latin typeface="Calibri" panose="020F0502020204030204" pitchFamily="34" charset="0"/>
                <a:ea typeface="Calibri" panose="020F0502020204030204" pitchFamily="34" charset="0"/>
                <a:cs typeface="Times New Roman" panose="02020603050405020304" pitchFamily="18" charset="0"/>
              </a:rPr>
              <a:t> </a:t>
            </a:r>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99342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4319762-F968-4ADC-BBEB-5A6BC4C8FFF3}"/>
              </a:ext>
            </a:extLst>
          </p:cNvPr>
          <p:cNvSpPr>
            <a:spLocks noGrp="1"/>
          </p:cNvSpPr>
          <p:nvPr>
            <p:ph type="title"/>
          </p:nvPr>
        </p:nvSpPr>
        <p:spPr/>
        <p:txBody>
          <a:bodyPr/>
          <a:lstStyle/>
          <a:p>
            <a:r>
              <a:rPr lang="it-IT" dirty="0" err="1"/>
              <a:t>Conclusio</a:t>
            </a:r>
            <a:r>
              <a:rPr lang="it-IT" dirty="0"/>
              <a:t> and </a:t>
            </a:r>
            <a:r>
              <a:rPr lang="it-IT" dirty="0" err="1"/>
              <a:t>further</a:t>
            </a:r>
            <a:r>
              <a:rPr lang="it-IT" dirty="0"/>
              <a:t> </a:t>
            </a:r>
            <a:r>
              <a:rPr lang="it-IT"/>
              <a:t>development</a:t>
            </a:r>
          </a:p>
        </p:txBody>
      </p:sp>
      <p:sp>
        <p:nvSpPr>
          <p:cNvPr id="4" name="Rettangolo 3">
            <a:extLst>
              <a:ext uri="{FF2B5EF4-FFF2-40B4-BE49-F238E27FC236}">
                <a16:creationId xmlns:a16="http://schemas.microsoft.com/office/drawing/2014/main" id="{1CF10121-9352-4239-82AB-9674C37D7A01}"/>
              </a:ext>
            </a:extLst>
          </p:cNvPr>
          <p:cNvSpPr/>
          <p:nvPr/>
        </p:nvSpPr>
        <p:spPr>
          <a:xfrm>
            <a:off x="838200" y="2232327"/>
            <a:ext cx="8305800" cy="1701813"/>
          </a:xfrm>
          <a:prstGeom prst="rect">
            <a:avLst/>
          </a:prstGeom>
        </p:spPr>
        <p:txBody>
          <a:bodyPr wrap="square">
            <a:spAutoFit/>
          </a:bodyPr>
          <a:lstStyle/>
          <a:p>
            <a:pPr>
              <a:lnSpc>
                <a:spcPct val="107000"/>
              </a:lnSpc>
              <a:spcAft>
                <a:spcPts val="800"/>
              </a:spcAft>
            </a:pPr>
            <a:r>
              <a:rPr lang="en-GB" sz="1600" dirty="0">
                <a:effectLst/>
                <a:latin typeface="Calibri" panose="020F0502020204030204" pitchFamily="34" charset="0"/>
                <a:ea typeface="Calibri" panose="020F0502020204030204" pitchFamily="34" charset="0"/>
                <a:cs typeface="Times New Roman" panose="02020603050405020304" pitchFamily="18" charset="0"/>
              </a:rPr>
              <a:t> </a:t>
            </a:r>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From here, the potential investor could look for restaurants ratings, in order to learn from top ratings ones and conversely not opening a new one in an area already served by a top rated restaurant.</a:t>
            </a:r>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600" dirty="0">
                <a:effectLst/>
                <a:latin typeface="Calibri" panose="020F0502020204030204" pitchFamily="34" charset="0"/>
                <a:ea typeface="Calibri" panose="020F0502020204030204" pitchFamily="34" charset="0"/>
                <a:cs typeface="Times New Roman" panose="02020603050405020304" pitchFamily="18" charset="0"/>
              </a:rPr>
              <a:t> </a:t>
            </a:r>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1592042"/>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309</Words>
  <Application>Microsoft Office PowerPoint</Application>
  <PresentationFormat>Widescreen</PresentationFormat>
  <Paragraphs>20</Paragraphs>
  <Slides>5</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5</vt:i4>
      </vt:variant>
    </vt:vector>
  </HeadingPairs>
  <TitlesOfParts>
    <vt:vector size="9" baseType="lpstr">
      <vt:lpstr>Arial</vt:lpstr>
      <vt:lpstr>Calibri</vt:lpstr>
      <vt:lpstr>Calibri Light</vt:lpstr>
      <vt:lpstr>Tema di Office</vt:lpstr>
      <vt:lpstr>Invest in Toronto</vt:lpstr>
      <vt:lpstr>Introduction</vt:lpstr>
      <vt:lpstr>Data acquisition and cleaning</vt:lpstr>
      <vt:lpstr>Exploratory analysis</vt:lpstr>
      <vt:lpstr>Conclusio and further development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 in Toronto</dc:title>
  <dc:creator>simone izzi</dc:creator>
  <cp:lastModifiedBy>simone izzi</cp:lastModifiedBy>
  <cp:revision>1</cp:revision>
  <dcterms:created xsi:type="dcterms:W3CDTF">2020-08-03T08:51:22Z</dcterms:created>
  <dcterms:modified xsi:type="dcterms:W3CDTF">2020-08-03T08:53:54Z</dcterms:modified>
</cp:coreProperties>
</file>