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7" r:id="rId2"/>
    <p:sldId id="265" r:id="rId3"/>
    <p:sldId id="258" r:id="rId4"/>
    <p:sldId id="266" r:id="rId5"/>
    <p:sldId id="261" r:id="rId6"/>
    <p:sldId id="262" r:id="rId7"/>
    <p:sldId id="263" r:id="rId8"/>
    <p:sldId id="260"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F48A00-7297-4FD1-B3D5-12CF9AA16482}" v="28" dt="2020-11-16T12:11:15.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e.luca.lucchesi@gmail.com" userId="f678740a5a93c0b5" providerId="LiveId" clId="{DAF48A00-7297-4FD1-B3D5-12CF9AA16482}"/>
    <pc:docChg chg="undo custSel addSld delSld modSld">
      <pc:chgData name="simone.luca.lucchesi@gmail.com" userId="f678740a5a93c0b5" providerId="LiveId" clId="{DAF48A00-7297-4FD1-B3D5-12CF9AA16482}" dt="2020-11-16T12:11:38.709" v="1331" actId="14100"/>
      <pc:docMkLst>
        <pc:docMk/>
      </pc:docMkLst>
      <pc:sldChg chg="modSp del mod">
        <pc:chgData name="simone.luca.lucchesi@gmail.com" userId="f678740a5a93c0b5" providerId="LiveId" clId="{DAF48A00-7297-4FD1-B3D5-12CF9AA16482}" dt="2020-11-15T18:09:29.831" v="52" actId="2696"/>
        <pc:sldMkLst>
          <pc:docMk/>
          <pc:sldMk cId="639906666" sldId="256"/>
        </pc:sldMkLst>
        <pc:spChg chg="mod">
          <ac:chgData name="simone.luca.lucchesi@gmail.com" userId="f678740a5a93c0b5" providerId="LiveId" clId="{DAF48A00-7297-4FD1-B3D5-12CF9AA16482}" dt="2020-11-15T17:25:23.942" v="44" actId="1076"/>
          <ac:spMkLst>
            <pc:docMk/>
            <pc:sldMk cId="639906666" sldId="256"/>
            <ac:spMk id="4" creationId="{979E1EBE-81D3-48EF-A9C9-E720DF1C5B58}"/>
          </ac:spMkLst>
        </pc:spChg>
        <pc:spChg chg="mod">
          <ac:chgData name="simone.luca.lucchesi@gmail.com" userId="f678740a5a93c0b5" providerId="LiveId" clId="{DAF48A00-7297-4FD1-B3D5-12CF9AA16482}" dt="2020-11-15T17:24:19.157" v="38" actId="1076"/>
          <ac:spMkLst>
            <pc:docMk/>
            <pc:sldMk cId="639906666" sldId="256"/>
            <ac:spMk id="5" creationId="{6BA444D3-D9BE-4D09-B9E8-2FD79FDF08D2}"/>
          </ac:spMkLst>
        </pc:spChg>
        <pc:picChg chg="mod">
          <ac:chgData name="simone.luca.lucchesi@gmail.com" userId="f678740a5a93c0b5" providerId="LiveId" clId="{DAF48A00-7297-4FD1-B3D5-12CF9AA16482}" dt="2020-11-15T17:24:22.005" v="39" actId="1076"/>
          <ac:picMkLst>
            <pc:docMk/>
            <pc:sldMk cId="639906666" sldId="256"/>
            <ac:picMk id="7" creationId="{B0EB7D9A-938C-444D-A6C8-1BE08812BDE9}"/>
          </ac:picMkLst>
        </pc:picChg>
      </pc:sldChg>
      <pc:sldChg chg="addSp modSp mod">
        <pc:chgData name="simone.luca.lucchesi@gmail.com" userId="f678740a5a93c0b5" providerId="LiveId" clId="{DAF48A00-7297-4FD1-B3D5-12CF9AA16482}" dt="2020-11-15T18:21:45.446" v="1309" actId="14100"/>
        <pc:sldMkLst>
          <pc:docMk/>
          <pc:sldMk cId="2239355537" sldId="258"/>
        </pc:sldMkLst>
        <pc:spChg chg="mod">
          <ac:chgData name="simone.luca.lucchesi@gmail.com" userId="f678740a5a93c0b5" providerId="LiveId" clId="{DAF48A00-7297-4FD1-B3D5-12CF9AA16482}" dt="2020-11-15T17:19:52.178" v="13" actId="20577"/>
          <ac:spMkLst>
            <pc:docMk/>
            <pc:sldMk cId="2239355537" sldId="258"/>
            <ac:spMk id="3" creationId="{3A0C412D-2DC7-4219-B706-BCDEB00DE4F1}"/>
          </ac:spMkLst>
        </pc:spChg>
        <pc:picChg chg="add mod">
          <ac:chgData name="simone.luca.lucchesi@gmail.com" userId="f678740a5a93c0b5" providerId="LiveId" clId="{DAF48A00-7297-4FD1-B3D5-12CF9AA16482}" dt="2020-11-15T18:21:45.446" v="1309" actId="14100"/>
          <ac:picMkLst>
            <pc:docMk/>
            <pc:sldMk cId="2239355537" sldId="258"/>
            <ac:picMk id="7" creationId="{AE74D01D-7E6C-46E9-BA4F-1AF5E2089C9D}"/>
          </ac:picMkLst>
        </pc:picChg>
      </pc:sldChg>
      <pc:sldChg chg="addSp delSp modSp mod">
        <pc:chgData name="simone.luca.lucchesi@gmail.com" userId="f678740a5a93c0b5" providerId="LiveId" clId="{DAF48A00-7297-4FD1-B3D5-12CF9AA16482}" dt="2020-11-15T18:22:58.811" v="1322" actId="1076"/>
        <pc:sldMkLst>
          <pc:docMk/>
          <pc:sldMk cId="2103665751" sldId="259"/>
        </pc:sldMkLst>
        <pc:spChg chg="mod">
          <ac:chgData name="simone.luca.lucchesi@gmail.com" userId="f678740a5a93c0b5" providerId="LiveId" clId="{DAF48A00-7297-4FD1-B3D5-12CF9AA16482}" dt="2020-11-15T18:10:51.180" v="78" actId="1076"/>
          <ac:spMkLst>
            <pc:docMk/>
            <pc:sldMk cId="2103665751" sldId="259"/>
            <ac:spMk id="2" creationId="{DF37FCD8-3425-4738-9A47-574CA049DF5C}"/>
          </ac:spMkLst>
        </pc:spChg>
        <pc:spChg chg="del">
          <ac:chgData name="simone.luca.lucchesi@gmail.com" userId="f678740a5a93c0b5" providerId="LiveId" clId="{DAF48A00-7297-4FD1-B3D5-12CF9AA16482}" dt="2020-11-15T18:22:47.853" v="1320"/>
          <ac:spMkLst>
            <pc:docMk/>
            <pc:sldMk cId="2103665751" sldId="259"/>
            <ac:spMk id="3" creationId="{5D777003-FD30-4B64-872F-4B62D11764F7}"/>
          </ac:spMkLst>
        </pc:spChg>
        <pc:picChg chg="add mod">
          <ac:chgData name="simone.luca.lucchesi@gmail.com" userId="f678740a5a93c0b5" providerId="LiveId" clId="{DAF48A00-7297-4FD1-B3D5-12CF9AA16482}" dt="2020-11-15T18:22:58.811" v="1322" actId="1076"/>
          <ac:picMkLst>
            <pc:docMk/>
            <pc:sldMk cId="2103665751" sldId="259"/>
            <ac:picMk id="4" creationId="{D6E5CA09-61DE-402C-A8CD-F2DBD8A4F9EE}"/>
          </ac:picMkLst>
        </pc:picChg>
        <pc:picChg chg="add mod">
          <ac:chgData name="simone.luca.lucchesi@gmail.com" userId="f678740a5a93c0b5" providerId="LiveId" clId="{DAF48A00-7297-4FD1-B3D5-12CF9AA16482}" dt="2020-11-15T18:22:50.274" v="1321" actId="1076"/>
          <ac:picMkLst>
            <pc:docMk/>
            <pc:sldMk cId="2103665751" sldId="259"/>
            <ac:picMk id="5" creationId="{E666BCF8-2691-44F6-97E9-259ED928FD65}"/>
          </ac:picMkLst>
        </pc:picChg>
      </pc:sldChg>
      <pc:sldChg chg="addSp modSp mod">
        <pc:chgData name="simone.luca.lucchesi@gmail.com" userId="f678740a5a93c0b5" providerId="LiveId" clId="{DAF48A00-7297-4FD1-B3D5-12CF9AA16482}" dt="2020-11-16T12:11:38.709" v="1331" actId="14100"/>
        <pc:sldMkLst>
          <pc:docMk/>
          <pc:sldMk cId="2479778985" sldId="260"/>
        </pc:sldMkLst>
        <pc:spChg chg="mod">
          <ac:chgData name="simone.luca.lucchesi@gmail.com" userId="f678740a5a93c0b5" providerId="LiveId" clId="{DAF48A00-7297-4FD1-B3D5-12CF9AA16482}" dt="2020-11-15T18:10:07.951" v="75" actId="255"/>
          <ac:spMkLst>
            <pc:docMk/>
            <pc:sldMk cId="2479778985" sldId="260"/>
            <ac:spMk id="2" creationId="{98F4001F-8BC2-4DC6-8384-E4980A428E2E}"/>
          </ac:spMkLst>
        </pc:spChg>
        <pc:spChg chg="mod">
          <ac:chgData name="simone.luca.lucchesi@gmail.com" userId="f678740a5a93c0b5" providerId="LiveId" clId="{DAF48A00-7297-4FD1-B3D5-12CF9AA16482}" dt="2020-11-16T12:11:14.522" v="1323" actId="20577"/>
          <ac:spMkLst>
            <pc:docMk/>
            <pc:sldMk cId="2479778985" sldId="260"/>
            <ac:spMk id="3" creationId="{81935D87-354E-4B52-9CB0-7E7FE53F66CE}"/>
          </ac:spMkLst>
        </pc:spChg>
        <pc:picChg chg="add mod">
          <ac:chgData name="simone.luca.lucchesi@gmail.com" userId="f678740a5a93c0b5" providerId="LiveId" clId="{DAF48A00-7297-4FD1-B3D5-12CF9AA16482}" dt="2020-11-15T18:22:18.791" v="1318"/>
          <ac:picMkLst>
            <pc:docMk/>
            <pc:sldMk cId="2479778985" sldId="260"/>
            <ac:picMk id="4" creationId="{7DB81B1E-B6CA-4B07-801F-C906E43E606D}"/>
          </ac:picMkLst>
        </pc:picChg>
        <pc:picChg chg="add mod modCrop">
          <ac:chgData name="simone.luca.lucchesi@gmail.com" userId="f678740a5a93c0b5" providerId="LiveId" clId="{DAF48A00-7297-4FD1-B3D5-12CF9AA16482}" dt="2020-11-16T12:11:38.709" v="1331" actId="14100"/>
          <ac:picMkLst>
            <pc:docMk/>
            <pc:sldMk cId="2479778985" sldId="260"/>
            <ac:picMk id="5" creationId="{654A509A-1020-49C3-BE6B-4A2F6DF8A94B}"/>
          </ac:picMkLst>
        </pc:picChg>
      </pc:sldChg>
      <pc:sldChg chg="addSp modSp mod">
        <pc:chgData name="simone.luca.lucchesi@gmail.com" userId="f678740a5a93c0b5" providerId="LiveId" clId="{DAF48A00-7297-4FD1-B3D5-12CF9AA16482}" dt="2020-11-15T18:22:06.596" v="1315" actId="1076"/>
        <pc:sldMkLst>
          <pc:docMk/>
          <pc:sldMk cId="4222295928" sldId="261"/>
        </pc:sldMkLst>
        <pc:spChg chg="mod">
          <ac:chgData name="simone.luca.lucchesi@gmail.com" userId="f678740a5a93c0b5" providerId="LiveId" clId="{DAF48A00-7297-4FD1-B3D5-12CF9AA16482}" dt="2020-11-15T17:20:37.205" v="15" actId="113"/>
          <ac:spMkLst>
            <pc:docMk/>
            <pc:sldMk cId="4222295928" sldId="261"/>
            <ac:spMk id="6" creationId="{7E2AA831-4AD3-4C4A-85A4-5BB9837AAC03}"/>
          </ac:spMkLst>
        </pc:spChg>
        <pc:spChg chg="mod">
          <ac:chgData name="simone.luca.lucchesi@gmail.com" userId="f678740a5a93c0b5" providerId="LiveId" clId="{DAF48A00-7297-4FD1-B3D5-12CF9AA16482}" dt="2020-11-15T17:21:36.941" v="20" actId="207"/>
          <ac:spMkLst>
            <pc:docMk/>
            <pc:sldMk cId="4222295928" sldId="261"/>
            <ac:spMk id="7" creationId="{8A910F4A-7725-4F29-B8D9-0423E078F2CC}"/>
          </ac:spMkLst>
        </pc:spChg>
        <pc:picChg chg="add mod">
          <ac:chgData name="simone.luca.lucchesi@gmail.com" userId="f678740a5a93c0b5" providerId="LiveId" clId="{DAF48A00-7297-4FD1-B3D5-12CF9AA16482}" dt="2020-11-15T18:22:06.596" v="1315" actId="1076"/>
          <ac:picMkLst>
            <pc:docMk/>
            <pc:sldMk cId="4222295928" sldId="261"/>
            <ac:picMk id="8" creationId="{24943E89-1027-4AE9-838E-E5C761DF8800}"/>
          </ac:picMkLst>
        </pc:picChg>
      </pc:sldChg>
      <pc:sldChg chg="addSp modSp mod">
        <pc:chgData name="simone.luca.lucchesi@gmail.com" userId="f678740a5a93c0b5" providerId="LiveId" clId="{DAF48A00-7297-4FD1-B3D5-12CF9AA16482}" dt="2020-11-15T18:22:09.434" v="1316"/>
        <pc:sldMkLst>
          <pc:docMk/>
          <pc:sldMk cId="3736981950" sldId="262"/>
        </pc:sldMkLst>
        <pc:spChg chg="mod">
          <ac:chgData name="simone.luca.lucchesi@gmail.com" userId="f678740a5a93c0b5" providerId="LiveId" clId="{DAF48A00-7297-4FD1-B3D5-12CF9AA16482}" dt="2020-11-15T17:22:26.183" v="24" actId="207"/>
          <ac:spMkLst>
            <pc:docMk/>
            <pc:sldMk cId="3736981950" sldId="262"/>
            <ac:spMk id="5" creationId="{1717F6CD-F3C1-4406-9310-E3AD5136572F}"/>
          </ac:spMkLst>
        </pc:spChg>
        <pc:picChg chg="mod">
          <ac:chgData name="simone.luca.lucchesi@gmail.com" userId="f678740a5a93c0b5" providerId="LiveId" clId="{DAF48A00-7297-4FD1-B3D5-12CF9AA16482}" dt="2020-11-15T17:21:46.778" v="21" actId="14100"/>
          <ac:picMkLst>
            <pc:docMk/>
            <pc:sldMk cId="3736981950" sldId="262"/>
            <ac:picMk id="4" creationId="{90B32FBC-884C-47F4-A86A-B473AC9A8699}"/>
          </ac:picMkLst>
        </pc:picChg>
        <pc:picChg chg="add mod">
          <ac:chgData name="simone.luca.lucchesi@gmail.com" userId="f678740a5a93c0b5" providerId="LiveId" clId="{DAF48A00-7297-4FD1-B3D5-12CF9AA16482}" dt="2020-11-15T18:22:09.434" v="1316"/>
          <ac:picMkLst>
            <pc:docMk/>
            <pc:sldMk cId="3736981950" sldId="262"/>
            <ac:picMk id="6" creationId="{21AA27F0-D269-4793-A993-E074129AABEC}"/>
          </ac:picMkLst>
        </pc:picChg>
      </pc:sldChg>
      <pc:sldChg chg="addSp delSp modSp mod">
        <pc:chgData name="simone.luca.lucchesi@gmail.com" userId="f678740a5a93c0b5" providerId="LiveId" clId="{DAF48A00-7297-4FD1-B3D5-12CF9AA16482}" dt="2020-11-15T18:22:15.031" v="1317"/>
        <pc:sldMkLst>
          <pc:docMk/>
          <pc:sldMk cId="3117077710" sldId="263"/>
        </pc:sldMkLst>
        <pc:spChg chg="mod">
          <ac:chgData name="simone.luca.lucchesi@gmail.com" userId="f678740a5a93c0b5" providerId="LiveId" clId="{DAF48A00-7297-4FD1-B3D5-12CF9AA16482}" dt="2020-11-15T17:23:57.004" v="36" actId="113"/>
          <ac:spMkLst>
            <pc:docMk/>
            <pc:sldMk cId="3117077710" sldId="263"/>
            <ac:spMk id="3" creationId="{174A7B10-3479-46C0-93F5-4D0C7D23BB72}"/>
          </ac:spMkLst>
        </pc:spChg>
        <pc:picChg chg="add mod">
          <ac:chgData name="simone.luca.lucchesi@gmail.com" userId="f678740a5a93c0b5" providerId="LiveId" clId="{DAF48A00-7297-4FD1-B3D5-12CF9AA16482}" dt="2020-11-15T18:22:15.031" v="1317"/>
          <ac:picMkLst>
            <pc:docMk/>
            <pc:sldMk cId="3117077710" sldId="263"/>
            <ac:picMk id="5" creationId="{4D82BF26-4616-4CCB-9B6C-D6A8AAF966CF}"/>
          </ac:picMkLst>
        </pc:picChg>
        <pc:picChg chg="del mod">
          <ac:chgData name="simone.luca.lucchesi@gmail.com" userId="f678740a5a93c0b5" providerId="LiveId" clId="{DAF48A00-7297-4FD1-B3D5-12CF9AA16482}" dt="2020-11-15T17:22:57.501" v="27" actId="478"/>
          <ac:picMkLst>
            <pc:docMk/>
            <pc:sldMk cId="3117077710" sldId="263"/>
            <ac:picMk id="7" creationId="{7FFC9196-5451-4A88-8538-86E9E8541920}"/>
          </ac:picMkLst>
        </pc:picChg>
      </pc:sldChg>
      <pc:sldChg chg="modSp del mod">
        <pc:chgData name="simone.luca.lucchesi@gmail.com" userId="f678740a5a93c0b5" providerId="LiveId" clId="{DAF48A00-7297-4FD1-B3D5-12CF9AA16482}" dt="2020-11-15T18:09:45.779" v="53" actId="2696"/>
        <pc:sldMkLst>
          <pc:docMk/>
          <pc:sldMk cId="4053131064" sldId="264"/>
        </pc:sldMkLst>
        <pc:spChg chg="mod">
          <ac:chgData name="simone.luca.lucchesi@gmail.com" userId="f678740a5a93c0b5" providerId="LiveId" clId="{DAF48A00-7297-4FD1-B3D5-12CF9AA16482}" dt="2020-11-15T17:25:58.438" v="50" actId="255"/>
          <ac:spMkLst>
            <pc:docMk/>
            <pc:sldMk cId="4053131064" sldId="264"/>
            <ac:spMk id="2" creationId="{561C6918-B16E-4F33-87F7-5ABA744560FD}"/>
          </ac:spMkLst>
        </pc:spChg>
        <pc:spChg chg="mod">
          <ac:chgData name="simone.luca.lucchesi@gmail.com" userId="f678740a5a93c0b5" providerId="LiveId" clId="{DAF48A00-7297-4FD1-B3D5-12CF9AA16482}" dt="2020-11-15T17:26:02.723" v="51" actId="1076"/>
          <ac:spMkLst>
            <pc:docMk/>
            <pc:sldMk cId="4053131064" sldId="264"/>
            <ac:spMk id="3" creationId="{5757DDD1-DB3A-4D35-8415-A7956C5FAF46}"/>
          </ac:spMkLst>
        </pc:spChg>
      </pc:sldChg>
      <pc:sldChg chg="addSp delSp modSp mod">
        <pc:chgData name="simone.luca.lucchesi@gmail.com" userId="f678740a5a93c0b5" providerId="LiveId" clId="{DAF48A00-7297-4FD1-B3D5-12CF9AA16482}" dt="2020-11-15T18:21:52.500" v="1312" actId="1076"/>
        <pc:sldMkLst>
          <pc:docMk/>
          <pc:sldMk cId="819508707" sldId="265"/>
        </pc:sldMkLst>
        <pc:picChg chg="add del mod">
          <ac:chgData name="simone.luca.lucchesi@gmail.com" userId="f678740a5a93c0b5" providerId="LiveId" clId="{DAF48A00-7297-4FD1-B3D5-12CF9AA16482}" dt="2020-11-15T18:21:18.209" v="1301" actId="478"/>
          <ac:picMkLst>
            <pc:docMk/>
            <pc:sldMk cId="819508707" sldId="265"/>
            <ac:picMk id="3" creationId="{D4FC26B1-74AA-4432-BF20-EBF577B4D49F}"/>
          </ac:picMkLst>
        </pc:picChg>
        <pc:picChg chg="add del mod">
          <ac:chgData name="simone.luca.lucchesi@gmail.com" userId="f678740a5a93c0b5" providerId="LiveId" clId="{DAF48A00-7297-4FD1-B3D5-12CF9AA16482}" dt="2020-11-15T18:21:50.152" v="1310" actId="478"/>
          <ac:picMkLst>
            <pc:docMk/>
            <pc:sldMk cId="819508707" sldId="265"/>
            <ac:picMk id="8" creationId="{6E4C62AC-4DCA-4435-BD8B-C2DEEB314983}"/>
          </ac:picMkLst>
        </pc:picChg>
        <pc:picChg chg="add mod">
          <ac:chgData name="simone.luca.lucchesi@gmail.com" userId="f678740a5a93c0b5" providerId="LiveId" clId="{DAF48A00-7297-4FD1-B3D5-12CF9AA16482}" dt="2020-11-15T18:21:52.500" v="1312" actId="1076"/>
          <ac:picMkLst>
            <pc:docMk/>
            <pc:sldMk cId="819508707" sldId="265"/>
            <ac:picMk id="10" creationId="{9DABE7A2-1A2A-4904-A425-7988E4FB5FBF}"/>
          </ac:picMkLst>
        </pc:picChg>
      </pc:sldChg>
      <pc:sldChg chg="new del">
        <pc:chgData name="simone.luca.lucchesi@gmail.com" userId="f678740a5a93c0b5" providerId="LiveId" clId="{DAF48A00-7297-4FD1-B3D5-12CF9AA16482}" dt="2020-11-15T18:10:36.991" v="77" actId="2696"/>
        <pc:sldMkLst>
          <pc:docMk/>
          <pc:sldMk cId="3242050947" sldId="266"/>
        </pc:sldMkLst>
      </pc:sldChg>
      <pc:sldChg chg="addSp modSp new mod">
        <pc:chgData name="simone.luca.lucchesi@gmail.com" userId="f678740a5a93c0b5" providerId="LiveId" clId="{DAF48A00-7297-4FD1-B3D5-12CF9AA16482}" dt="2020-11-15T18:21:56.683" v="1313"/>
        <pc:sldMkLst>
          <pc:docMk/>
          <pc:sldMk cId="3404862646" sldId="266"/>
        </pc:sldMkLst>
        <pc:spChg chg="mod">
          <ac:chgData name="simone.luca.lucchesi@gmail.com" userId="f678740a5a93c0b5" providerId="LiveId" clId="{DAF48A00-7297-4FD1-B3D5-12CF9AA16482}" dt="2020-11-15T18:11:31.829" v="134" actId="255"/>
          <ac:spMkLst>
            <pc:docMk/>
            <pc:sldMk cId="3404862646" sldId="266"/>
            <ac:spMk id="2" creationId="{C2D0F084-35C3-4557-AB4A-154123DDF574}"/>
          </ac:spMkLst>
        </pc:spChg>
        <pc:spChg chg="mod">
          <ac:chgData name="simone.luca.lucchesi@gmail.com" userId="f678740a5a93c0b5" providerId="LiveId" clId="{DAF48A00-7297-4FD1-B3D5-12CF9AA16482}" dt="2020-11-15T18:20:06.022" v="1294" actId="20577"/>
          <ac:spMkLst>
            <pc:docMk/>
            <pc:sldMk cId="3404862646" sldId="266"/>
            <ac:spMk id="3" creationId="{D7100444-CFDF-4FA2-98C7-A0F71B0D9975}"/>
          </ac:spMkLst>
        </pc:spChg>
        <pc:picChg chg="add mod">
          <ac:chgData name="simone.luca.lucchesi@gmail.com" userId="f678740a5a93c0b5" providerId="LiveId" clId="{DAF48A00-7297-4FD1-B3D5-12CF9AA16482}" dt="2020-11-15T18:21:56.683" v="1313"/>
          <ac:picMkLst>
            <pc:docMk/>
            <pc:sldMk cId="3404862646" sldId="266"/>
            <ac:picMk id="5" creationId="{2465494F-D74C-4A5F-AA1F-578F199232BF}"/>
          </ac:picMkLst>
        </pc:picChg>
        <pc:picChg chg="add mod">
          <ac:chgData name="simone.luca.lucchesi@gmail.com" userId="f678740a5a93c0b5" providerId="LiveId" clId="{DAF48A00-7297-4FD1-B3D5-12CF9AA16482}" dt="2020-11-15T18:21:04.577" v="1298" actId="1076"/>
          <ac:picMkLst>
            <pc:docMk/>
            <pc:sldMk cId="3404862646" sldId="266"/>
            <ac:picMk id="1026" creationId="{438D72BD-7EA3-4611-A5C5-B6363870863D}"/>
          </ac:picMkLst>
        </pc:picChg>
      </pc:sldChg>
    </pc:docChg>
  </pc:docChgLst>
  <pc:docChgLst>
    <pc:chgData name="simone.luca.lucchesi@gmail.com" userId="f678740a5a93c0b5" providerId="LiveId" clId="{A1326E51-C323-4F48-8136-4690FFF9CB79}"/>
    <pc:docChg chg="undo custSel addSld modSld sldOrd">
      <pc:chgData name="simone.luca.lucchesi@gmail.com" userId="f678740a5a93c0b5" providerId="LiveId" clId="{A1326E51-C323-4F48-8136-4690FFF9CB79}" dt="2020-11-12T11:34:32.309" v="9145" actId="1076"/>
      <pc:docMkLst>
        <pc:docMk/>
      </pc:docMkLst>
      <pc:sldChg chg="addSp delSp modSp mod ord">
        <pc:chgData name="simone.luca.lucchesi@gmail.com" userId="f678740a5a93c0b5" providerId="LiveId" clId="{A1326E51-C323-4F48-8136-4690FFF9CB79}" dt="2020-11-12T11:27:56.517" v="8072" actId="20577"/>
        <pc:sldMkLst>
          <pc:docMk/>
          <pc:sldMk cId="639906666" sldId="256"/>
        </pc:sldMkLst>
        <pc:spChg chg="mod">
          <ac:chgData name="simone.luca.lucchesi@gmail.com" userId="f678740a5a93c0b5" providerId="LiveId" clId="{A1326E51-C323-4F48-8136-4690FFF9CB79}" dt="2020-11-12T11:26:59.433" v="8048" actId="20577"/>
          <ac:spMkLst>
            <pc:docMk/>
            <pc:sldMk cId="639906666" sldId="256"/>
            <ac:spMk id="4" creationId="{979E1EBE-81D3-48EF-A9C9-E720DF1C5B58}"/>
          </ac:spMkLst>
        </pc:spChg>
        <pc:spChg chg="mod">
          <ac:chgData name="simone.luca.lucchesi@gmail.com" userId="f678740a5a93c0b5" providerId="LiveId" clId="{A1326E51-C323-4F48-8136-4690FFF9CB79}" dt="2020-11-12T11:27:56.517" v="8072" actId="20577"/>
          <ac:spMkLst>
            <pc:docMk/>
            <pc:sldMk cId="639906666" sldId="256"/>
            <ac:spMk id="5" creationId="{6BA444D3-D9BE-4D09-B9E8-2FD79FDF08D2}"/>
          </ac:spMkLst>
        </pc:spChg>
        <pc:picChg chg="add del">
          <ac:chgData name="simone.luca.lucchesi@gmail.com" userId="f678740a5a93c0b5" providerId="LiveId" clId="{A1326E51-C323-4F48-8136-4690FFF9CB79}" dt="2020-11-12T11:09:33.730" v="7251" actId="478"/>
          <ac:picMkLst>
            <pc:docMk/>
            <pc:sldMk cId="639906666" sldId="256"/>
            <ac:picMk id="7" creationId="{B0EB7D9A-938C-444D-A6C8-1BE08812BDE9}"/>
          </ac:picMkLst>
        </pc:picChg>
      </pc:sldChg>
      <pc:sldChg chg="addSp modSp mod">
        <pc:chgData name="simone.luca.lucchesi@gmail.com" userId="f678740a5a93c0b5" providerId="LiveId" clId="{A1326E51-C323-4F48-8136-4690FFF9CB79}" dt="2020-11-11T22:25:01.129" v="44" actId="20577"/>
        <pc:sldMkLst>
          <pc:docMk/>
          <pc:sldMk cId="231375413" sldId="257"/>
        </pc:sldMkLst>
        <pc:spChg chg="mod">
          <ac:chgData name="simone.luca.lucchesi@gmail.com" userId="f678740a5a93c0b5" providerId="LiveId" clId="{A1326E51-C323-4F48-8136-4690FFF9CB79}" dt="2020-11-11T22:25:01.129" v="44" actId="20577"/>
          <ac:spMkLst>
            <pc:docMk/>
            <pc:sldMk cId="231375413" sldId="257"/>
            <ac:spMk id="3" creationId="{C469BC47-05A1-42B6-B373-7B79D8A9E444}"/>
          </ac:spMkLst>
        </pc:spChg>
        <pc:picChg chg="add mod">
          <ac:chgData name="simone.luca.lucchesi@gmail.com" userId="f678740a5a93c0b5" providerId="LiveId" clId="{A1326E51-C323-4F48-8136-4690FFF9CB79}" dt="2020-11-11T22:22:27.172" v="32" actId="1076"/>
          <ac:picMkLst>
            <pc:docMk/>
            <pc:sldMk cId="231375413" sldId="257"/>
            <ac:picMk id="5" creationId="{04625914-4DEE-4AB2-AA60-F1B5D3168EA7}"/>
          </ac:picMkLst>
        </pc:picChg>
        <pc:picChg chg="add mod">
          <ac:chgData name="simone.luca.lucchesi@gmail.com" userId="f678740a5a93c0b5" providerId="LiveId" clId="{A1326E51-C323-4F48-8136-4690FFF9CB79}" dt="2020-11-11T22:22:36.361" v="36" actId="1076"/>
          <ac:picMkLst>
            <pc:docMk/>
            <pc:sldMk cId="231375413" sldId="257"/>
            <ac:picMk id="6" creationId="{D34EAAF8-047C-4BAE-B179-7E11E2C75B3B}"/>
          </ac:picMkLst>
        </pc:picChg>
      </pc:sldChg>
      <pc:sldChg chg="modSp mod">
        <pc:chgData name="simone.luca.lucchesi@gmail.com" userId="f678740a5a93c0b5" providerId="LiveId" clId="{A1326E51-C323-4F48-8136-4690FFF9CB79}" dt="2020-11-12T09:00:19.161" v="531" actId="20577"/>
        <pc:sldMkLst>
          <pc:docMk/>
          <pc:sldMk cId="2239355537" sldId="258"/>
        </pc:sldMkLst>
        <pc:spChg chg="mod">
          <ac:chgData name="simone.luca.lucchesi@gmail.com" userId="f678740a5a93c0b5" providerId="LiveId" clId="{A1326E51-C323-4F48-8136-4690FFF9CB79}" dt="2020-11-12T09:00:19.161" v="531" actId="20577"/>
          <ac:spMkLst>
            <pc:docMk/>
            <pc:sldMk cId="2239355537" sldId="258"/>
            <ac:spMk id="3" creationId="{3A0C412D-2DC7-4219-B706-BCDEB00DE4F1}"/>
          </ac:spMkLst>
        </pc:spChg>
      </pc:sldChg>
      <pc:sldChg chg="addSp delSp modSp new mod">
        <pc:chgData name="simone.luca.lucchesi@gmail.com" userId="f678740a5a93c0b5" providerId="LiveId" clId="{A1326E51-C323-4F48-8136-4690FFF9CB79}" dt="2020-11-12T09:49:27.848" v="2931" actId="113"/>
        <pc:sldMkLst>
          <pc:docMk/>
          <pc:sldMk cId="4222295928" sldId="261"/>
        </pc:sldMkLst>
        <pc:spChg chg="mod">
          <ac:chgData name="simone.luca.lucchesi@gmail.com" userId="f678740a5a93c0b5" providerId="LiveId" clId="{A1326E51-C323-4F48-8136-4690FFF9CB79}" dt="2020-11-12T09:00:59.405" v="535" actId="27636"/>
          <ac:spMkLst>
            <pc:docMk/>
            <pc:sldMk cId="4222295928" sldId="261"/>
            <ac:spMk id="2" creationId="{6507F5F4-51F6-418B-B1BF-9F1DC11D619B}"/>
          </ac:spMkLst>
        </pc:spChg>
        <pc:spChg chg="del mod">
          <ac:chgData name="simone.luca.lucchesi@gmail.com" userId="f678740a5a93c0b5" providerId="LiveId" clId="{A1326E51-C323-4F48-8136-4690FFF9CB79}" dt="2020-11-12T09:10:50.520" v="541"/>
          <ac:spMkLst>
            <pc:docMk/>
            <pc:sldMk cId="4222295928" sldId="261"/>
            <ac:spMk id="3" creationId="{3453840D-E130-493A-8897-31CB619FEB40}"/>
          </ac:spMkLst>
        </pc:spChg>
        <pc:spChg chg="add mod">
          <ac:chgData name="simone.luca.lucchesi@gmail.com" userId="f678740a5a93c0b5" providerId="LiveId" clId="{A1326E51-C323-4F48-8136-4690FFF9CB79}" dt="2020-11-12T09:40:31.887" v="1651" actId="20577"/>
          <ac:spMkLst>
            <pc:docMk/>
            <pc:sldMk cId="4222295928" sldId="261"/>
            <ac:spMk id="6" creationId="{7E2AA831-4AD3-4C4A-85A4-5BB9837AAC03}"/>
          </ac:spMkLst>
        </pc:spChg>
        <pc:spChg chg="add mod">
          <ac:chgData name="simone.luca.lucchesi@gmail.com" userId="f678740a5a93c0b5" providerId="LiveId" clId="{A1326E51-C323-4F48-8136-4690FFF9CB79}" dt="2020-11-12T09:49:27.848" v="2931" actId="113"/>
          <ac:spMkLst>
            <pc:docMk/>
            <pc:sldMk cId="4222295928" sldId="261"/>
            <ac:spMk id="7" creationId="{8A910F4A-7725-4F29-B8D9-0423E078F2CC}"/>
          </ac:spMkLst>
        </pc:spChg>
        <pc:picChg chg="add mod">
          <ac:chgData name="simone.luca.lucchesi@gmail.com" userId="f678740a5a93c0b5" providerId="LiveId" clId="{A1326E51-C323-4F48-8136-4690FFF9CB79}" dt="2020-11-12T09:01:50.149" v="540" actId="14100"/>
          <ac:picMkLst>
            <pc:docMk/>
            <pc:sldMk cId="4222295928" sldId="261"/>
            <ac:picMk id="4" creationId="{D178C173-F440-407C-9CED-BFBECD353111}"/>
          </ac:picMkLst>
        </pc:picChg>
        <pc:picChg chg="add mod">
          <ac:chgData name="simone.luca.lucchesi@gmail.com" userId="f678740a5a93c0b5" providerId="LiveId" clId="{A1326E51-C323-4F48-8136-4690FFF9CB79}" dt="2020-11-12T09:10:57.783" v="543" actId="1076"/>
          <ac:picMkLst>
            <pc:docMk/>
            <pc:sldMk cId="4222295928" sldId="261"/>
            <ac:picMk id="5" creationId="{079EA18F-A6A3-45D9-A912-94C779EE10B7}"/>
          </ac:picMkLst>
        </pc:picChg>
      </pc:sldChg>
      <pc:sldChg chg="addSp delSp modSp new mod">
        <pc:chgData name="simone.luca.lucchesi@gmail.com" userId="f678740a5a93c0b5" providerId="LiveId" clId="{A1326E51-C323-4F48-8136-4690FFF9CB79}" dt="2020-11-12T10:27:55.917" v="5067" actId="20577"/>
        <pc:sldMkLst>
          <pc:docMk/>
          <pc:sldMk cId="3736981950" sldId="262"/>
        </pc:sldMkLst>
        <pc:spChg chg="mod">
          <ac:chgData name="simone.luca.lucchesi@gmail.com" userId="f678740a5a93c0b5" providerId="LiveId" clId="{A1326E51-C323-4F48-8136-4690FFF9CB79}" dt="2020-11-12T09:49:37.743" v="2942" actId="20577"/>
          <ac:spMkLst>
            <pc:docMk/>
            <pc:sldMk cId="3736981950" sldId="262"/>
            <ac:spMk id="2" creationId="{80D10CBA-704D-4318-B3AE-2376D7035ACB}"/>
          </ac:spMkLst>
        </pc:spChg>
        <pc:spChg chg="del">
          <ac:chgData name="simone.luca.lucchesi@gmail.com" userId="f678740a5a93c0b5" providerId="LiveId" clId="{A1326E51-C323-4F48-8136-4690FFF9CB79}" dt="2020-11-12T09:49:57.502" v="2943"/>
          <ac:spMkLst>
            <pc:docMk/>
            <pc:sldMk cId="3736981950" sldId="262"/>
            <ac:spMk id="3" creationId="{95B0744C-EBF4-45FD-B6C4-D8AA1B838A90}"/>
          </ac:spMkLst>
        </pc:spChg>
        <pc:spChg chg="add mod">
          <ac:chgData name="simone.luca.lucchesi@gmail.com" userId="f678740a5a93c0b5" providerId="LiveId" clId="{A1326E51-C323-4F48-8136-4690FFF9CB79}" dt="2020-11-12T10:27:55.917" v="5067" actId="20577"/>
          <ac:spMkLst>
            <pc:docMk/>
            <pc:sldMk cId="3736981950" sldId="262"/>
            <ac:spMk id="5" creationId="{1717F6CD-F3C1-4406-9310-E3AD5136572F}"/>
          </ac:spMkLst>
        </pc:spChg>
        <pc:picChg chg="add mod modCrop">
          <ac:chgData name="simone.luca.lucchesi@gmail.com" userId="f678740a5a93c0b5" providerId="LiveId" clId="{A1326E51-C323-4F48-8136-4690FFF9CB79}" dt="2020-11-12T09:50:23.066" v="2948" actId="1076"/>
          <ac:picMkLst>
            <pc:docMk/>
            <pc:sldMk cId="3736981950" sldId="262"/>
            <ac:picMk id="4" creationId="{90B32FBC-884C-47F4-A86A-B473AC9A8699}"/>
          </ac:picMkLst>
        </pc:picChg>
      </pc:sldChg>
      <pc:sldChg chg="addSp delSp modSp new mod">
        <pc:chgData name="simone.luca.lucchesi@gmail.com" userId="f678740a5a93c0b5" providerId="LiveId" clId="{A1326E51-C323-4F48-8136-4690FFF9CB79}" dt="2020-11-12T11:25:30.599" v="8002" actId="1076"/>
        <pc:sldMkLst>
          <pc:docMk/>
          <pc:sldMk cId="3117077710" sldId="263"/>
        </pc:sldMkLst>
        <pc:spChg chg="mod">
          <ac:chgData name="simone.luca.lucchesi@gmail.com" userId="f678740a5a93c0b5" providerId="LiveId" clId="{A1326E51-C323-4F48-8136-4690FFF9CB79}" dt="2020-11-12T11:10:18.861" v="7302" actId="255"/>
          <ac:spMkLst>
            <pc:docMk/>
            <pc:sldMk cId="3117077710" sldId="263"/>
            <ac:spMk id="2" creationId="{C054A74B-F4C0-4D66-83EE-113EA17A8D5C}"/>
          </ac:spMkLst>
        </pc:spChg>
        <pc:spChg chg="mod">
          <ac:chgData name="simone.luca.lucchesi@gmail.com" userId="f678740a5a93c0b5" providerId="LiveId" clId="{A1326E51-C323-4F48-8136-4690FFF9CB79}" dt="2020-11-12T11:24:55.456" v="7997" actId="27636"/>
          <ac:spMkLst>
            <pc:docMk/>
            <pc:sldMk cId="3117077710" sldId="263"/>
            <ac:spMk id="3" creationId="{174A7B10-3479-46C0-93F5-4D0C7D23BB72}"/>
          </ac:spMkLst>
        </pc:spChg>
        <pc:picChg chg="add del">
          <ac:chgData name="simone.luca.lucchesi@gmail.com" userId="f678740a5a93c0b5" providerId="LiveId" clId="{A1326E51-C323-4F48-8136-4690FFF9CB79}" dt="2020-11-12T11:14:06.779" v="7406" actId="478"/>
          <ac:picMkLst>
            <pc:docMk/>
            <pc:sldMk cId="3117077710" sldId="263"/>
            <ac:picMk id="4" creationId="{0D7210EC-C3D1-461C-842D-F2374158CB2B}"/>
          </ac:picMkLst>
        </pc:picChg>
        <pc:picChg chg="add del mod">
          <ac:chgData name="simone.luca.lucchesi@gmail.com" userId="f678740a5a93c0b5" providerId="LiveId" clId="{A1326E51-C323-4F48-8136-4690FFF9CB79}" dt="2020-11-12T11:15:44.289" v="7415" actId="478"/>
          <ac:picMkLst>
            <pc:docMk/>
            <pc:sldMk cId="3117077710" sldId="263"/>
            <ac:picMk id="5" creationId="{CB8C596D-BC3F-4480-9637-57AC4BE09544}"/>
          </ac:picMkLst>
        </pc:picChg>
        <pc:picChg chg="add del">
          <ac:chgData name="simone.luca.lucchesi@gmail.com" userId="f678740a5a93c0b5" providerId="LiveId" clId="{A1326E51-C323-4F48-8136-4690FFF9CB79}" dt="2020-11-12T11:24:30.878" v="7991" actId="478"/>
          <ac:picMkLst>
            <pc:docMk/>
            <pc:sldMk cId="3117077710" sldId="263"/>
            <ac:picMk id="6" creationId="{06D40F77-B5BA-4609-AF71-51B1EB694218}"/>
          </ac:picMkLst>
        </pc:picChg>
        <pc:picChg chg="add mod">
          <ac:chgData name="simone.luca.lucchesi@gmail.com" userId="f678740a5a93c0b5" providerId="LiveId" clId="{A1326E51-C323-4F48-8136-4690FFF9CB79}" dt="2020-11-12T11:25:30.599" v="8002" actId="1076"/>
          <ac:picMkLst>
            <pc:docMk/>
            <pc:sldMk cId="3117077710" sldId="263"/>
            <ac:picMk id="7" creationId="{7FFC9196-5451-4A88-8538-86E9E8541920}"/>
          </ac:picMkLst>
        </pc:picChg>
      </pc:sldChg>
      <pc:sldChg chg="modSp new mod">
        <pc:chgData name="simone.luca.lucchesi@gmail.com" userId="f678740a5a93c0b5" providerId="LiveId" clId="{A1326E51-C323-4F48-8136-4690FFF9CB79}" dt="2020-11-12T11:28:12.343" v="8090" actId="20577"/>
        <pc:sldMkLst>
          <pc:docMk/>
          <pc:sldMk cId="4053131064" sldId="264"/>
        </pc:sldMkLst>
        <pc:spChg chg="mod">
          <ac:chgData name="simone.luca.lucchesi@gmail.com" userId="f678740a5a93c0b5" providerId="LiveId" clId="{A1326E51-C323-4F48-8136-4690FFF9CB79}" dt="2020-11-12T11:28:12.343" v="8090" actId="20577"/>
          <ac:spMkLst>
            <pc:docMk/>
            <pc:sldMk cId="4053131064" sldId="264"/>
            <ac:spMk id="2" creationId="{561C6918-B16E-4F33-87F7-5ABA744560FD}"/>
          </ac:spMkLst>
        </pc:spChg>
      </pc:sldChg>
      <pc:sldChg chg="modSp new mod">
        <pc:chgData name="simone.luca.lucchesi@gmail.com" userId="f678740a5a93c0b5" providerId="LiveId" clId="{A1326E51-C323-4F48-8136-4690FFF9CB79}" dt="2020-11-12T11:34:32.309" v="9145" actId="1076"/>
        <pc:sldMkLst>
          <pc:docMk/>
          <pc:sldMk cId="819508707" sldId="265"/>
        </pc:sldMkLst>
        <pc:spChg chg="mod">
          <ac:chgData name="simone.luca.lucchesi@gmail.com" userId="f678740a5a93c0b5" providerId="LiveId" clId="{A1326E51-C323-4F48-8136-4690FFF9CB79}" dt="2020-11-12T11:34:32.309" v="9145" actId="1076"/>
          <ac:spMkLst>
            <pc:docMk/>
            <pc:sldMk cId="819508707" sldId="265"/>
            <ac:spMk id="2" creationId="{8FBADAC5-2E6A-4B63-AB0D-44500B990051}"/>
          </ac:spMkLst>
        </pc:spChg>
        <pc:spChg chg="mod">
          <ac:chgData name="simone.luca.lucchesi@gmail.com" userId="f678740a5a93c0b5" providerId="LiveId" clId="{A1326E51-C323-4F48-8136-4690FFF9CB79}" dt="2020-11-12T11:34:23.725" v="9142" actId="1076"/>
          <ac:spMkLst>
            <pc:docMk/>
            <pc:sldMk cId="819508707" sldId="265"/>
            <ac:spMk id="3" creationId="{007DEF54-2C82-4420-875F-25681C34ABB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D3A7A51-913F-49E0-AA8F-94929721718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D0BD7F1-7E68-4EC1-962E-BC45C7AEAA0D}">
      <dgm:prSet/>
      <dgm:spPr/>
      <dgm:t>
        <a:bodyPr/>
        <a:lstStyle/>
        <a:p>
          <a:r>
            <a:rPr lang="it-IT" dirty="0"/>
            <a:t>Reperire del buon materiale di studio: vasta scelta, spesso gratuita. </a:t>
          </a:r>
          <a:endParaRPr lang="en-US" dirty="0"/>
        </a:p>
      </dgm:t>
    </dgm:pt>
    <dgm:pt modelId="{3CB7482E-AACE-491C-BA7F-1B4531F681DA}" type="parTrans" cxnId="{8A844A90-76C2-4183-A94A-10184EE1138F}">
      <dgm:prSet/>
      <dgm:spPr/>
      <dgm:t>
        <a:bodyPr/>
        <a:lstStyle/>
        <a:p>
          <a:endParaRPr lang="en-US"/>
        </a:p>
      </dgm:t>
    </dgm:pt>
    <dgm:pt modelId="{B0ECB926-56D7-4047-8BDB-F684D25D8BCA}" type="sibTrans" cxnId="{8A844A90-76C2-4183-A94A-10184EE1138F}">
      <dgm:prSet/>
      <dgm:spPr/>
      <dgm:t>
        <a:bodyPr/>
        <a:lstStyle/>
        <a:p>
          <a:endParaRPr lang="en-US"/>
        </a:p>
      </dgm:t>
    </dgm:pt>
    <dgm:pt modelId="{1334E4AE-9A7D-45F4-B54F-E746FEFD9002}">
      <dgm:prSet/>
      <dgm:spPr/>
      <dgm:t>
        <a:bodyPr/>
        <a:lstStyle/>
        <a:p>
          <a:r>
            <a:rPr lang="it-IT"/>
            <a:t>Fare tanta pratica, sbagliare, individuare l’errore, capirlo e non ripeterlo (errare è umano!). </a:t>
          </a:r>
          <a:endParaRPr lang="en-US"/>
        </a:p>
      </dgm:t>
    </dgm:pt>
    <dgm:pt modelId="{338B6122-0881-4E86-8383-479FC31716EF}" type="parTrans" cxnId="{5F546FD1-CB14-4266-8421-06071E13FCB1}">
      <dgm:prSet/>
      <dgm:spPr/>
      <dgm:t>
        <a:bodyPr/>
        <a:lstStyle/>
        <a:p>
          <a:endParaRPr lang="en-US"/>
        </a:p>
      </dgm:t>
    </dgm:pt>
    <dgm:pt modelId="{BF26170B-A4B5-491E-954F-BD6B68520356}" type="sibTrans" cxnId="{5F546FD1-CB14-4266-8421-06071E13FCB1}">
      <dgm:prSet/>
      <dgm:spPr/>
      <dgm:t>
        <a:bodyPr/>
        <a:lstStyle/>
        <a:p>
          <a:endParaRPr lang="en-US"/>
        </a:p>
      </dgm:t>
    </dgm:pt>
    <dgm:pt modelId="{FAD74F75-EA64-44EA-ACA0-E8C05F434A25}">
      <dgm:prSet/>
      <dgm:spPr/>
      <dgm:t>
        <a:bodyPr/>
        <a:lstStyle/>
        <a:p>
          <a:r>
            <a:rPr lang="it-IT"/>
            <a:t>Confrontarsi: moltissimi sono i forum sul web in grado di dare risposte. </a:t>
          </a:r>
          <a:endParaRPr lang="en-US"/>
        </a:p>
      </dgm:t>
    </dgm:pt>
    <dgm:pt modelId="{E03E41CF-A730-4B04-936E-930C1329309B}" type="parTrans" cxnId="{C6182536-978B-4B42-AA83-19EC9C63951E}">
      <dgm:prSet/>
      <dgm:spPr/>
      <dgm:t>
        <a:bodyPr/>
        <a:lstStyle/>
        <a:p>
          <a:endParaRPr lang="en-US"/>
        </a:p>
      </dgm:t>
    </dgm:pt>
    <dgm:pt modelId="{6F5AAA94-9008-4930-96A6-8D1765113FBA}" type="sibTrans" cxnId="{C6182536-978B-4B42-AA83-19EC9C63951E}">
      <dgm:prSet/>
      <dgm:spPr/>
      <dgm:t>
        <a:bodyPr/>
        <a:lstStyle/>
        <a:p>
          <a:endParaRPr lang="en-US"/>
        </a:p>
      </dgm:t>
    </dgm:pt>
    <dgm:pt modelId="{5FDD7101-E048-4D7E-BDE0-13B9FBB14961}">
      <dgm:prSet/>
      <dgm:spPr/>
      <dgm:t>
        <a:bodyPr/>
        <a:lstStyle/>
        <a:p>
          <a:r>
            <a:rPr lang="it-IT"/>
            <a:t>Essere ovviamente motivati ed appassionati. </a:t>
          </a:r>
          <a:endParaRPr lang="en-US"/>
        </a:p>
      </dgm:t>
    </dgm:pt>
    <dgm:pt modelId="{B5B50A34-5DF9-413E-A623-F0EAB6F04C5F}" type="parTrans" cxnId="{25C3CE00-F1FC-44BC-8E41-F886AA56667F}">
      <dgm:prSet/>
      <dgm:spPr/>
      <dgm:t>
        <a:bodyPr/>
        <a:lstStyle/>
        <a:p>
          <a:endParaRPr lang="en-US"/>
        </a:p>
      </dgm:t>
    </dgm:pt>
    <dgm:pt modelId="{5CE2F23C-CB65-49B2-8375-E1D384577BFF}" type="sibTrans" cxnId="{25C3CE00-F1FC-44BC-8E41-F886AA56667F}">
      <dgm:prSet/>
      <dgm:spPr/>
      <dgm:t>
        <a:bodyPr/>
        <a:lstStyle/>
        <a:p>
          <a:endParaRPr lang="en-US"/>
        </a:p>
      </dgm:t>
    </dgm:pt>
    <dgm:pt modelId="{2A8D8FE1-E5BA-499B-87CD-5C775F7755DA}" type="pres">
      <dgm:prSet presAssocID="{ED3A7A51-913F-49E0-AA8F-949297217183}" presName="root" presStyleCnt="0">
        <dgm:presLayoutVars>
          <dgm:dir/>
          <dgm:resizeHandles val="exact"/>
        </dgm:presLayoutVars>
      </dgm:prSet>
      <dgm:spPr/>
    </dgm:pt>
    <dgm:pt modelId="{59B1F2BF-95CC-4104-BC2D-A5CE3566D60D}" type="pres">
      <dgm:prSet presAssocID="{9D0BD7F1-7E68-4EC1-962E-BC45C7AEAA0D}" presName="compNode" presStyleCnt="0"/>
      <dgm:spPr/>
    </dgm:pt>
    <dgm:pt modelId="{365B7CA2-8BB0-49B6-B4B5-A3FE60231011}" type="pres">
      <dgm:prSet presAssocID="{9D0BD7F1-7E68-4EC1-962E-BC45C7AEAA0D}" presName="bgRect" presStyleLbl="bgShp" presStyleIdx="0" presStyleCnt="4"/>
      <dgm:spPr/>
    </dgm:pt>
    <dgm:pt modelId="{280D4C2D-EC27-4D8B-ADE9-3DC803F84EEE}" type="pres">
      <dgm:prSet presAssocID="{9D0BD7F1-7E68-4EC1-962E-BC45C7AEAA0D}"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bri"/>
        </a:ext>
      </dgm:extLst>
    </dgm:pt>
    <dgm:pt modelId="{C483A7F7-747C-4C47-87A7-E76F5329E2AD}" type="pres">
      <dgm:prSet presAssocID="{9D0BD7F1-7E68-4EC1-962E-BC45C7AEAA0D}" presName="spaceRect" presStyleCnt="0"/>
      <dgm:spPr/>
    </dgm:pt>
    <dgm:pt modelId="{2B16240B-F896-46F3-98C5-710E27776F6E}" type="pres">
      <dgm:prSet presAssocID="{9D0BD7F1-7E68-4EC1-962E-BC45C7AEAA0D}" presName="parTx" presStyleLbl="revTx" presStyleIdx="0" presStyleCnt="4">
        <dgm:presLayoutVars>
          <dgm:chMax val="0"/>
          <dgm:chPref val="0"/>
        </dgm:presLayoutVars>
      </dgm:prSet>
      <dgm:spPr/>
    </dgm:pt>
    <dgm:pt modelId="{92E86364-5A73-4A8C-B3EB-671C16FBE847}" type="pres">
      <dgm:prSet presAssocID="{B0ECB926-56D7-4047-8BDB-F684D25D8BCA}" presName="sibTrans" presStyleCnt="0"/>
      <dgm:spPr/>
    </dgm:pt>
    <dgm:pt modelId="{86CDA1D8-8F59-4ABA-A5AB-8B8452DF2232}" type="pres">
      <dgm:prSet presAssocID="{1334E4AE-9A7D-45F4-B54F-E746FEFD9002}" presName="compNode" presStyleCnt="0"/>
      <dgm:spPr/>
    </dgm:pt>
    <dgm:pt modelId="{2639A2D7-9A2C-4949-A69B-852ADAC61F8B}" type="pres">
      <dgm:prSet presAssocID="{1334E4AE-9A7D-45F4-B54F-E746FEFD9002}" presName="bgRect" presStyleLbl="bgShp" presStyleIdx="1" presStyleCnt="4"/>
      <dgm:spPr/>
    </dgm:pt>
    <dgm:pt modelId="{D2264BCE-B435-404F-970F-504FE1068ABD}" type="pres">
      <dgm:prSet presAssocID="{1334E4AE-9A7D-45F4-B54F-E746FEFD900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CB829DDB-3F4A-4D22-A938-C2BFFBB87596}" type="pres">
      <dgm:prSet presAssocID="{1334E4AE-9A7D-45F4-B54F-E746FEFD9002}" presName="spaceRect" presStyleCnt="0"/>
      <dgm:spPr/>
    </dgm:pt>
    <dgm:pt modelId="{3C752971-8C1C-4DFA-BA04-2F46E523642F}" type="pres">
      <dgm:prSet presAssocID="{1334E4AE-9A7D-45F4-B54F-E746FEFD9002}" presName="parTx" presStyleLbl="revTx" presStyleIdx="1" presStyleCnt="4">
        <dgm:presLayoutVars>
          <dgm:chMax val="0"/>
          <dgm:chPref val="0"/>
        </dgm:presLayoutVars>
      </dgm:prSet>
      <dgm:spPr/>
    </dgm:pt>
    <dgm:pt modelId="{4CAAAA32-2853-4EF8-83CA-97E358FAC320}" type="pres">
      <dgm:prSet presAssocID="{BF26170B-A4B5-491E-954F-BD6B68520356}" presName="sibTrans" presStyleCnt="0"/>
      <dgm:spPr/>
    </dgm:pt>
    <dgm:pt modelId="{3CFAB253-0215-44AB-9E5A-EF114FA3A733}" type="pres">
      <dgm:prSet presAssocID="{FAD74F75-EA64-44EA-ACA0-E8C05F434A25}" presName="compNode" presStyleCnt="0"/>
      <dgm:spPr/>
    </dgm:pt>
    <dgm:pt modelId="{CDEAF1AA-17E8-44D5-8E79-BD92BD2BDFA4}" type="pres">
      <dgm:prSet presAssocID="{FAD74F75-EA64-44EA-ACA0-E8C05F434A25}" presName="bgRect" presStyleLbl="bgShp" presStyleIdx="2" presStyleCnt="4"/>
      <dgm:spPr/>
    </dgm:pt>
    <dgm:pt modelId="{7263B556-F8F1-4E29-A17C-C6643BCB0B68}" type="pres">
      <dgm:prSet presAssocID="{FAD74F75-EA64-44EA-ACA0-E8C05F434A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mande"/>
        </a:ext>
      </dgm:extLst>
    </dgm:pt>
    <dgm:pt modelId="{A095BE74-BD01-4D53-9F45-348F26A355D2}" type="pres">
      <dgm:prSet presAssocID="{FAD74F75-EA64-44EA-ACA0-E8C05F434A25}" presName="spaceRect" presStyleCnt="0"/>
      <dgm:spPr/>
    </dgm:pt>
    <dgm:pt modelId="{3C1CFD2D-20E4-4E8E-9856-883864F5FF95}" type="pres">
      <dgm:prSet presAssocID="{FAD74F75-EA64-44EA-ACA0-E8C05F434A25}" presName="parTx" presStyleLbl="revTx" presStyleIdx="2" presStyleCnt="4">
        <dgm:presLayoutVars>
          <dgm:chMax val="0"/>
          <dgm:chPref val="0"/>
        </dgm:presLayoutVars>
      </dgm:prSet>
      <dgm:spPr/>
    </dgm:pt>
    <dgm:pt modelId="{DF0E7EE1-64DA-4B38-8A91-6C22909E6CAA}" type="pres">
      <dgm:prSet presAssocID="{6F5AAA94-9008-4930-96A6-8D1765113FBA}" presName="sibTrans" presStyleCnt="0"/>
      <dgm:spPr/>
    </dgm:pt>
    <dgm:pt modelId="{0A93392B-8FFE-47A4-8441-BC09AAAE598C}" type="pres">
      <dgm:prSet presAssocID="{5FDD7101-E048-4D7E-BDE0-13B9FBB14961}" presName="compNode" presStyleCnt="0"/>
      <dgm:spPr/>
    </dgm:pt>
    <dgm:pt modelId="{C5BC7EFD-611C-4AA8-8AEF-3048ACBE9CEB}" type="pres">
      <dgm:prSet presAssocID="{5FDD7101-E048-4D7E-BDE0-13B9FBB14961}" presName="bgRect" presStyleLbl="bgShp" presStyleIdx="3" presStyleCnt="4"/>
      <dgm:spPr/>
    </dgm:pt>
    <dgm:pt modelId="{80291FBD-A1D5-4D4C-B6F5-4E4D4A4E268D}" type="pres">
      <dgm:prSet presAssocID="{5FDD7101-E048-4D7E-BDE0-13B9FBB1496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rt with Pulse"/>
        </a:ext>
      </dgm:extLst>
    </dgm:pt>
    <dgm:pt modelId="{B174E559-A24A-4AF1-ACAA-6ECF3FE3372B}" type="pres">
      <dgm:prSet presAssocID="{5FDD7101-E048-4D7E-BDE0-13B9FBB14961}" presName="spaceRect" presStyleCnt="0"/>
      <dgm:spPr/>
    </dgm:pt>
    <dgm:pt modelId="{FEDEEDEA-1CE2-4DD1-82C0-F2935B3DADA2}" type="pres">
      <dgm:prSet presAssocID="{5FDD7101-E048-4D7E-BDE0-13B9FBB14961}" presName="parTx" presStyleLbl="revTx" presStyleIdx="3" presStyleCnt="4">
        <dgm:presLayoutVars>
          <dgm:chMax val="0"/>
          <dgm:chPref val="0"/>
        </dgm:presLayoutVars>
      </dgm:prSet>
      <dgm:spPr/>
    </dgm:pt>
  </dgm:ptLst>
  <dgm:cxnLst>
    <dgm:cxn modelId="{25C3CE00-F1FC-44BC-8E41-F886AA56667F}" srcId="{ED3A7A51-913F-49E0-AA8F-949297217183}" destId="{5FDD7101-E048-4D7E-BDE0-13B9FBB14961}" srcOrd="3" destOrd="0" parTransId="{B5B50A34-5DF9-413E-A623-F0EAB6F04C5F}" sibTransId="{5CE2F23C-CB65-49B2-8375-E1D384577BFF}"/>
    <dgm:cxn modelId="{78B4920B-D838-4DA8-9D19-241B9CCFABE7}" type="presOf" srcId="{FAD74F75-EA64-44EA-ACA0-E8C05F434A25}" destId="{3C1CFD2D-20E4-4E8E-9856-883864F5FF95}" srcOrd="0" destOrd="0" presId="urn:microsoft.com/office/officeart/2018/2/layout/IconVerticalSolidList"/>
    <dgm:cxn modelId="{9FEA2813-4578-4334-BDEE-4F09B0218B83}" type="presOf" srcId="{ED3A7A51-913F-49E0-AA8F-949297217183}" destId="{2A8D8FE1-E5BA-499B-87CD-5C775F7755DA}" srcOrd="0" destOrd="0" presId="urn:microsoft.com/office/officeart/2018/2/layout/IconVerticalSolidList"/>
    <dgm:cxn modelId="{FD31B717-F204-4C5C-A76B-AC10FD4D46AE}" type="presOf" srcId="{9D0BD7F1-7E68-4EC1-962E-BC45C7AEAA0D}" destId="{2B16240B-F896-46F3-98C5-710E27776F6E}" srcOrd="0" destOrd="0" presId="urn:microsoft.com/office/officeart/2018/2/layout/IconVerticalSolidList"/>
    <dgm:cxn modelId="{C6182536-978B-4B42-AA83-19EC9C63951E}" srcId="{ED3A7A51-913F-49E0-AA8F-949297217183}" destId="{FAD74F75-EA64-44EA-ACA0-E8C05F434A25}" srcOrd="2" destOrd="0" parTransId="{E03E41CF-A730-4B04-936E-930C1329309B}" sibTransId="{6F5AAA94-9008-4930-96A6-8D1765113FBA}"/>
    <dgm:cxn modelId="{37BCD284-879C-4FBB-849C-8035E4E83251}" type="presOf" srcId="{5FDD7101-E048-4D7E-BDE0-13B9FBB14961}" destId="{FEDEEDEA-1CE2-4DD1-82C0-F2935B3DADA2}" srcOrd="0" destOrd="0" presId="urn:microsoft.com/office/officeart/2018/2/layout/IconVerticalSolidList"/>
    <dgm:cxn modelId="{8A844A90-76C2-4183-A94A-10184EE1138F}" srcId="{ED3A7A51-913F-49E0-AA8F-949297217183}" destId="{9D0BD7F1-7E68-4EC1-962E-BC45C7AEAA0D}" srcOrd="0" destOrd="0" parTransId="{3CB7482E-AACE-491C-BA7F-1B4531F681DA}" sibTransId="{B0ECB926-56D7-4047-8BDB-F684D25D8BCA}"/>
    <dgm:cxn modelId="{5F546FD1-CB14-4266-8421-06071E13FCB1}" srcId="{ED3A7A51-913F-49E0-AA8F-949297217183}" destId="{1334E4AE-9A7D-45F4-B54F-E746FEFD9002}" srcOrd="1" destOrd="0" parTransId="{338B6122-0881-4E86-8383-479FC31716EF}" sibTransId="{BF26170B-A4B5-491E-954F-BD6B68520356}"/>
    <dgm:cxn modelId="{D59180D4-C361-4FEB-9773-0726642636D6}" type="presOf" srcId="{1334E4AE-9A7D-45F4-B54F-E746FEFD9002}" destId="{3C752971-8C1C-4DFA-BA04-2F46E523642F}" srcOrd="0" destOrd="0" presId="urn:microsoft.com/office/officeart/2018/2/layout/IconVerticalSolidList"/>
    <dgm:cxn modelId="{16ED114D-7D35-4BAC-91C3-5220446F9EFF}" type="presParOf" srcId="{2A8D8FE1-E5BA-499B-87CD-5C775F7755DA}" destId="{59B1F2BF-95CC-4104-BC2D-A5CE3566D60D}" srcOrd="0" destOrd="0" presId="urn:microsoft.com/office/officeart/2018/2/layout/IconVerticalSolidList"/>
    <dgm:cxn modelId="{E8558F89-BD24-424D-B149-B13F288693C2}" type="presParOf" srcId="{59B1F2BF-95CC-4104-BC2D-A5CE3566D60D}" destId="{365B7CA2-8BB0-49B6-B4B5-A3FE60231011}" srcOrd="0" destOrd="0" presId="urn:microsoft.com/office/officeart/2018/2/layout/IconVerticalSolidList"/>
    <dgm:cxn modelId="{867F29F2-0969-43BD-83EA-CBE3B3DC2043}" type="presParOf" srcId="{59B1F2BF-95CC-4104-BC2D-A5CE3566D60D}" destId="{280D4C2D-EC27-4D8B-ADE9-3DC803F84EEE}" srcOrd="1" destOrd="0" presId="urn:microsoft.com/office/officeart/2018/2/layout/IconVerticalSolidList"/>
    <dgm:cxn modelId="{518CB28B-0E28-4EAD-AAF5-C324445288CD}" type="presParOf" srcId="{59B1F2BF-95CC-4104-BC2D-A5CE3566D60D}" destId="{C483A7F7-747C-4C47-87A7-E76F5329E2AD}" srcOrd="2" destOrd="0" presId="urn:microsoft.com/office/officeart/2018/2/layout/IconVerticalSolidList"/>
    <dgm:cxn modelId="{E3B2B699-ED2E-4F1F-B5FE-169F1DA98466}" type="presParOf" srcId="{59B1F2BF-95CC-4104-BC2D-A5CE3566D60D}" destId="{2B16240B-F896-46F3-98C5-710E27776F6E}" srcOrd="3" destOrd="0" presId="urn:microsoft.com/office/officeart/2018/2/layout/IconVerticalSolidList"/>
    <dgm:cxn modelId="{26DC6B0C-F728-4C01-8D2F-94ED317C261C}" type="presParOf" srcId="{2A8D8FE1-E5BA-499B-87CD-5C775F7755DA}" destId="{92E86364-5A73-4A8C-B3EB-671C16FBE847}" srcOrd="1" destOrd="0" presId="urn:microsoft.com/office/officeart/2018/2/layout/IconVerticalSolidList"/>
    <dgm:cxn modelId="{7C9757FD-3DC5-4372-B9DC-50100838ABED}" type="presParOf" srcId="{2A8D8FE1-E5BA-499B-87CD-5C775F7755DA}" destId="{86CDA1D8-8F59-4ABA-A5AB-8B8452DF2232}" srcOrd="2" destOrd="0" presId="urn:microsoft.com/office/officeart/2018/2/layout/IconVerticalSolidList"/>
    <dgm:cxn modelId="{446A4E2C-3CE4-4275-B7F4-8C7D653665F7}" type="presParOf" srcId="{86CDA1D8-8F59-4ABA-A5AB-8B8452DF2232}" destId="{2639A2D7-9A2C-4949-A69B-852ADAC61F8B}" srcOrd="0" destOrd="0" presId="urn:microsoft.com/office/officeart/2018/2/layout/IconVerticalSolidList"/>
    <dgm:cxn modelId="{9E9B0891-7D6E-4021-8EB1-775FD39F7737}" type="presParOf" srcId="{86CDA1D8-8F59-4ABA-A5AB-8B8452DF2232}" destId="{D2264BCE-B435-404F-970F-504FE1068ABD}" srcOrd="1" destOrd="0" presId="urn:microsoft.com/office/officeart/2018/2/layout/IconVerticalSolidList"/>
    <dgm:cxn modelId="{C14B0653-C05C-4E9F-B602-35DC531B1373}" type="presParOf" srcId="{86CDA1D8-8F59-4ABA-A5AB-8B8452DF2232}" destId="{CB829DDB-3F4A-4D22-A938-C2BFFBB87596}" srcOrd="2" destOrd="0" presId="urn:microsoft.com/office/officeart/2018/2/layout/IconVerticalSolidList"/>
    <dgm:cxn modelId="{9F291A2E-D598-48A4-8335-2C71F01D8539}" type="presParOf" srcId="{86CDA1D8-8F59-4ABA-A5AB-8B8452DF2232}" destId="{3C752971-8C1C-4DFA-BA04-2F46E523642F}" srcOrd="3" destOrd="0" presId="urn:microsoft.com/office/officeart/2018/2/layout/IconVerticalSolidList"/>
    <dgm:cxn modelId="{7B1A8242-C563-4AC4-A223-E1E2738CB194}" type="presParOf" srcId="{2A8D8FE1-E5BA-499B-87CD-5C775F7755DA}" destId="{4CAAAA32-2853-4EF8-83CA-97E358FAC320}" srcOrd="3" destOrd="0" presId="urn:microsoft.com/office/officeart/2018/2/layout/IconVerticalSolidList"/>
    <dgm:cxn modelId="{4955E88D-8B11-45D2-8838-FD347C9558FE}" type="presParOf" srcId="{2A8D8FE1-E5BA-499B-87CD-5C775F7755DA}" destId="{3CFAB253-0215-44AB-9E5A-EF114FA3A733}" srcOrd="4" destOrd="0" presId="urn:microsoft.com/office/officeart/2018/2/layout/IconVerticalSolidList"/>
    <dgm:cxn modelId="{035824AA-7E31-4E7F-8A94-ECCF00BAF642}" type="presParOf" srcId="{3CFAB253-0215-44AB-9E5A-EF114FA3A733}" destId="{CDEAF1AA-17E8-44D5-8E79-BD92BD2BDFA4}" srcOrd="0" destOrd="0" presId="urn:microsoft.com/office/officeart/2018/2/layout/IconVerticalSolidList"/>
    <dgm:cxn modelId="{10768B79-D544-448E-92FD-6741A936AEF0}" type="presParOf" srcId="{3CFAB253-0215-44AB-9E5A-EF114FA3A733}" destId="{7263B556-F8F1-4E29-A17C-C6643BCB0B68}" srcOrd="1" destOrd="0" presId="urn:microsoft.com/office/officeart/2018/2/layout/IconVerticalSolidList"/>
    <dgm:cxn modelId="{6464CE59-274F-4E65-94B5-CB318BCE9521}" type="presParOf" srcId="{3CFAB253-0215-44AB-9E5A-EF114FA3A733}" destId="{A095BE74-BD01-4D53-9F45-348F26A355D2}" srcOrd="2" destOrd="0" presId="urn:microsoft.com/office/officeart/2018/2/layout/IconVerticalSolidList"/>
    <dgm:cxn modelId="{616098BA-5DF4-49B5-896D-EC9AD41A96FF}" type="presParOf" srcId="{3CFAB253-0215-44AB-9E5A-EF114FA3A733}" destId="{3C1CFD2D-20E4-4E8E-9856-883864F5FF95}" srcOrd="3" destOrd="0" presId="urn:microsoft.com/office/officeart/2018/2/layout/IconVerticalSolidList"/>
    <dgm:cxn modelId="{382580AA-8EBA-4036-88C6-9144D2F4DEAC}" type="presParOf" srcId="{2A8D8FE1-E5BA-499B-87CD-5C775F7755DA}" destId="{DF0E7EE1-64DA-4B38-8A91-6C22909E6CAA}" srcOrd="5" destOrd="0" presId="urn:microsoft.com/office/officeart/2018/2/layout/IconVerticalSolidList"/>
    <dgm:cxn modelId="{0AE0EDD0-D697-4458-A72F-C8AC7468D443}" type="presParOf" srcId="{2A8D8FE1-E5BA-499B-87CD-5C775F7755DA}" destId="{0A93392B-8FFE-47A4-8441-BC09AAAE598C}" srcOrd="6" destOrd="0" presId="urn:microsoft.com/office/officeart/2018/2/layout/IconVerticalSolidList"/>
    <dgm:cxn modelId="{F3711A51-B4FA-4C19-92A5-9720F235CD03}" type="presParOf" srcId="{0A93392B-8FFE-47A4-8441-BC09AAAE598C}" destId="{C5BC7EFD-611C-4AA8-8AEF-3048ACBE9CEB}" srcOrd="0" destOrd="0" presId="urn:microsoft.com/office/officeart/2018/2/layout/IconVerticalSolidList"/>
    <dgm:cxn modelId="{75EC5985-4302-4CFD-B79F-6525C1A41FE8}" type="presParOf" srcId="{0A93392B-8FFE-47A4-8441-BC09AAAE598C}" destId="{80291FBD-A1D5-4D4C-B6F5-4E4D4A4E268D}" srcOrd="1" destOrd="0" presId="urn:microsoft.com/office/officeart/2018/2/layout/IconVerticalSolidList"/>
    <dgm:cxn modelId="{75977474-4301-4AD2-A6B3-AD1C30C126A9}" type="presParOf" srcId="{0A93392B-8FFE-47A4-8441-BC09AAAE598C}" destId="{B174E559-A24A-4AF1-ACAA-6ECF3FE3372B}" srcOrd="2" destOrd="0" presId="urn:microsoft.com/office/officeart/2018/2/layout/IconVerticalSolidList"/>
    <dgm:cxn modelId="{4A9063FC-FCDE-4593-96A1-09A121ADFA0E}" type="presParOf" srcId="{0A93392B-8FFE-47A4-8441-BC09AAAE598C}" destId="{FEDEEDEA-1CE2-4DD1-82C0-F2935B3DAD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B7CA2-8BB0-49B6-B4B5-A3FE60231011}">
      <dsp:nvSpPr>
        <dsp:cNvPr id="0" name=""/>
        <dsp:cNvSpPr/>
      </dsp:nvSpPr>
      <dsp:spPr>
        <a:xfrm>
          <a:off x="0" y="2185"/>
          <a:ext cx="6832212" cy="11074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0D4C2D-EC27-4D8B-ADE9-3DC803F84EEE}">
      <dsp:nvSpPr>
        <dsp:cNvPr id="0" name=""/>
        <dsp:cNvSpPr/>
      </dsp:nvSpPr>
      <dsp:spPr>
        <a:xfrm>
          <a:off x="335004" y="251362"/>
          <a:ext cx="609099" cy="60909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B16240B-F896-46F3-98C5-710E27776F6E}">
      <dsp:nvSpPr>
        <dsp:cNvPr id="0" name=""/>
        <dsp:cNvSpPr/>
      </dsp:nvSpPr>
      <dsp:spPr>
        <a:xfrm>
          <a:off x="1279109" y="2185"/>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889000">
            <a:lnSpc>
              <a:spcPct val="90000"/>
            </a:lnSpc>
            <a:spcBef>
              <a:spcPct val="0"/>
            </a:spcBef>
            <a:spcAft>
              <a:spcPct val="35000"/>
            </a:spcAft>
            <a:buNone/>
          </a:pPr>
          <a:r>
            <a:rPr lang="it-IT" sz="2000" kern="1200" dirty="0"/>
            <a:t>Reperire del buon materiale di studio: vasta scelta, spesso gratuita. </a:t>
          </a:r>
          <a:endParaRPr lang="en-US" sz="2000" kern="1200" dirty="0"/>
        </a:p>
      </dsp:txBody>
      <dsp:txXfrm>
        <a:off x="1279109" y="2185"/>
        <a:ext cx="5553102" cy="1107454"/>
      </dsp:txXfrm>
    </dsp:sp>
    <dsp:sp modelId="{2639A2D7-9A2C-4949-A69B-852ADAC61F8B}">
      <dsp:nvSpPr>
        <dsp:cNvPr id="0" name=""/>
        <dsp:cNvSpPr/>
      </dsp:nvSpPr>
      <dsp:spPr>
        <a:xfrm>
          <a:off x="0" y="1386503"/>
          <a:ext cx="6832212" cy="11074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264BCE-B435-404F-970F-504FE1068ABD}">
      <dsp:nvSpPr>
        <dsp:cNvPr id="0" name=""/>
        <dsp:cNvSpPr/>
      </dsp:nvSpPr>
      <dsp:spPr>
        <a:xfrm>
          <a:off x="335004" y="1635680"/>
          <a:ext cx="609099" cy="609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752971-8C1C-4DFA-BA04-2F46E523642F}">
      <dsp:nvSpPr>
        <dsp:cNvPr id="0" name=""/>
        <dsp:cNvSpPr/>
      </dsp:nvSpPr>
      <dsp:spPr>
        <a:xfrm>
          <a:off x="1279109" y="1386503"/>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889000">
            <a:lnSpc>
              <a:spcPct val="90000"/>
            </a:lnSpc>
            <a:spcBef>
              <a:spcPct val="0"/>
            </a:spcBef>
            <a:spcAft>
              <a:spcPct val="35000"/>
            </a:spcAft>
            <a:buNone/>
          </a:pPr>
          <a:r>
            <a:rPr lang="it-IT" sz="2000" kern="1200"/>
            <a:t>Fare tanta pratica, sbagliare, individuare l’errore, capirlo e non ripeterlo (errare è umano!). </a:t>
          </a:r>
          <a:endParaRPr lang="en-US" sz="2000" kern="1200"/>
        </a:p>
      </dsp:txBody>
      <dsp:txXfrm>
        <a:off x="1279109" y="1386503"/>
        <a:ext cx="5553102" cy="1107454"/>
      </dsp:txXfrm>
    </dsp:sp>
    <dsp:sp modelId="{CDEAF1AA-17E8-44D5-8E79-BD92BD2BDFA4}">
      <dsp:nvSpPr>
        <dsp:cNvPr id="0" name=""/>
        <dsp:cNvSpPr/>
      </dsp:nvSpPr>
      <dsp:spPr>
        <a:xfrm>
          <a:off x="0" y="2770821"/>
          <a:ext cx="6832212" cy="11074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63B556-F8F1-4E29-A17C-C6643BCB0B68}">
      <dsp:nvSpPr>
        <dsp:cNvPr id="0" name=""/>
        <dsp:cNvSpPr/>
      </dsp:nvSpPr>
      <dsp:spPr>
        <a:xfrm>
          <a:off x="335004" y="3019998"/>
          <a:ext cx="609099" cy="6090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CFD2D-20E4-4E8E-9856-883864F5FF95}">
      <dsp:nvSpPr>
        <dsp:cNvPr id="0" name=""/>
        <dsp:cNvSpPr/>
      </dsp:nvSpPr>
      <dsp:spPr>
        <a:xfrm>
          <a:off x="1279109" y="2770821"/>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889000">
            <a:lnSpc>
              <a:spcPct val="90000"/>
            </a:lnSpc>
            <a:spcBef>
              <a:spcPct val="0"/>
            </a:spcBef>
            <a:spcAft>
              <a:spcPct val="35000"/>
            </a:spcAft>
            <a:buNone/>
          </a:pPr>
          <a:r>
            <a:rPr lang="it-IT" sz="2000" kern="1200"/>
            <a:t>Confrontarsi: moltissimi sono i forum sul web in grado di dare risposte. </a:t>
          </a:r>
          <a:endParaRPr lang="en-US" sz="2000" kern="1200"/>
        </a:p>
      </dsp:txBody>
      <dsp:txXfrm>
        <a:off x="1279109" y="2770821"/>
        <a:ext cx="5553102" cy="1107454"/>
      </dsp:txXfrm>
    </dsp:sp>
    <dsp:sp modelId="{C5BC7EFD-611C-4AA8-8AEF-3048ACBE9CEB}">
      <dsp:nvSpPr>
        <dsp:cNvPr id="0" name=""/>
        <dsp:cNvSpPr/>
      </dsp:nvSpPr>
      <dsp:spPr>
        <a:xfrm>
          <a:off x="0" y="4155139"/>
          <a:ext cx="6832212" cy="11074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291FBD-A1D5-4D4C-B6F5-4E4D4A4E268D}">
      <dsp:nvSpPr>
        <dsp:cNvPr id="0" name=""/>
        <dsp:cNvSpPr/>
      </dsp:nvSpPr>
      <dsp:spPr>
        <a:xfrm>
          <a:off x="335004" y="4404316"/>
          <a:ext cx="609099" cy="6090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DEEDEA-1CE2-4DD1-82C0-F2935B3DADA2}">
      <dsp:nvSpPr>
        <dsp:cNvPr id="0" name=""/>
        <dsp:cNvSpPr/>
      </dsp:nvSpPr>
      <dsp:spPr>
        <a:xfrm>
          <a:off x="1279109" y="4155139"/>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889000">
            <a:lnSpc>
              <a:spcPct val="90000"/>
            </a:lnSpc>
            <a:spcBef>
              <a:spcPct val="0"/>
            </a:spcBef>
            <a:spcAft>
              <a:spcPct val="35000"/>
            </a:spcAft>
            <a:buNone/>
          </a:pPr>
          <a:r>
            <a:rPr lang="it-IT" sz="2000" kern="1200"/>
            <a:t>Essere ovviamente motivati ed appassionati. </a:t>
          </a:r>
          <a:endParaRPr lang="en-US" sz="2000" kern="1200"/>
        </a:p>
      </dsp:txBody>
      <dsp:txXfrm>
        <a:off x="1279109" y="4155139"/>
        <a:ext cx="5553102" cy="110745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75D0239-0A66-455B-A481-D9C47F9A06F1}" type="datetimeFigureOut">
              <a:rPr lang="it-IT" smtClean="0"/>
              <a:t>16/11/2020</a:t>
            </a:fld>
            <a:endParaRPr lang="it-IT"/>
          </a:p>
        </p:txBody>
      </p:sp>
      <p:sp>
        <p:nvSpPr>
          <p:cNvPr id="5" name="Footer Placeholder 4"/>
          <p:cNvSpPr>
            <a:spLocks noGrp="1"/>
          </p:cNvSpPr>
          <p:nvPr>
            <p:ph type="ftr" sz="quarter" idx="11"/>
          </p:nvPr>
        </p:nvSpPr>
        <p:spPr/>
        <p:txBody>
          <a:bodyPr/>
          <a:lstStyle/>
          <a:p>
            <a:endParaRPr lang="it-I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7000085-FDB1-474D-A376-8A13A15449BC}" type="slidenum">
              <a:rPr lang="it-IT" smtClean="0"/>
              <a:t>‹N›</a:t>
            </a:fld>
            <a:endParaRPr lang="it-IT"/>
          </a:p>
        </p:txBody>
      </p:sp>
    </p:spTree>
    <p:extLst>
      <p:ext uri="{BB962C8B-B14F-4D97-AF65-F5344CB8AC3E}">
        <p14:creationId xmlns:p14="http://schemas.microsoft.com/office/powerpoint/2010/main" val="4093346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75D0239-0A66-455B-A481-D9C47F9A06F1}" type="datetimeFigureOut">
              <a:rPr lang="it-IT" smtClean="0"/>
              <a:t>16/11/2020</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000085-FDB1-474D-A376-8A13A15449BC}" type="slidenum">
              <a:rPr lang="it-IT" smtClean="0"/>
              <a:t>‹N›</a:t>
            </a:fld>
            <a:endParaRPr lang="it-IT"/>
          </a:p>
        </p:txBody>
      </p:sp>
    </p:spTree>
    <p:extLst>
      <p:ext uri="{BB962C8B-B14F-4D97-AF65-F5344CB8AC3E}">
        <p14:creationId xmlns:p14="http://schemas.microsoft.com/office/powerpoint/2010/main" val="2572590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75D0239-0A66-455B-A481-D9C47F9A06F1}" type="datetimeFigureOut">
              <a:rPr lang="it-IT" smtClean="0"/>
              <a:t>16/11/2020</a:t>
            </a:fld>
            <a:endParaRPr lang="it-IT"/>
          </a:p>
        </p:txBody>
      </p:sp>
      <p:sp>
        <p:nvSpPr>
          <p:cNvPr id="5" name="Footer Placeholder 4"/>
          <p:cNvSpPr>
            <a:spLocks noGrp="1"/>
          </p:cNvSpPr>
          <p:nvPr>
            <p:ph type="ftr" sz="quarter" idx="11"/>
          </p:nvPr>
        </p:nvSpPr>
        <p:spPr/>
        <p:txBody>
          <a:bodyPr/>
          <a:lstStyle/>
          <a:p>
            <a:endParaRPr lang="it-I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000085-FDB1-474D-A376-8A13A15449BC}" type="slidenum">
              <a:rPr lang="it-IT" smtClean="0"/>
              <a:t>‹N›</a:t>
            </a:fld>
            <a:endParaRPr lang="it-I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3667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D75D0239-0A66-455B-A481-D9C47F9A06F1}" type="datetimeFigureOut">
              <a:rPr lang="it-IT" smtClean="0"/>
              <a:t>16/11/2020</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000085-FDB1-474D-A376-8A13A15449BC}" type="slidenum">
              <a:rPr lang="it-IT" smtClean="0"/>
              <a:t>‹N›</a:t>
            </a:fld>
            <a:endParaRPr lang="it-IT"/>
          </a:p>
        </p:txBody>
      </p:sp>
    </p:spTree>
    <p:extLst>
      <p:ext uri="{BB962C8B-B14F-4D97-AF65-F5344CB8AC3E}">
        <p14:creationId xmlns:p14="http://schemas.microsoft.com/office/powerpoint/2010/main" val="1933541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D75D0239-0A66-455B-A481-D9C47F9A06F1}" type="datetimeFigureOut">
              <a:rPr lang="it-IT" smtClean="0"/>
              <a:t>16/11/2020</a:t>
            </a:fld>
            <a:endParaRPr lang="it-IT"/>
          </a:p>
        </p:txBody>
      </p:sp>
      <p:sp>
        <p:nvSpPr>
          <p:cNvPr id="6" name="Footer Placeholder 5"/>
          <p:cNvSpPr>
            <a:spLocks noGrp="1"/>
          </p:cNvSpPr>
          <p:nvPr>
            <p:ph type="ftr" sz="quarter" idx="11"/>
          </p:nvPr>
        </p:nvSpPr>
        <p:spPr/>
        <p:txBody>
          <a:bodyPr/>
          <a:lstStyle/>
          <a:p>
            <a:endParaRPr lang="it-I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000085-FDB1-474D-A376-8A13A15449BC}" type="slidenum">
              <a:rPr lang="it-IT" smtClean="0"/>
              <a:t>‹N›</a:t>
            </a:fld>
            <a:endParaRPr lang="it-I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1992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D75D0239-0A66-455B-A481-D9C47F9A06F1}" type="datetimeFigureOut">
              <a:rPr lang="it-IT" smtClean="0"/>
              <a:t>16/11/2020</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000085-FDB1-474D-A376-8A13A15449BC}" type="slidenum">
              <a:rPr lang="it-IT" smtClean="0"/>
              <a:t>‹N›</a:t>
            </a:fld>
            <a:endParaRPr lang="it-IT"/>
          </a:p>
        </p:txBody>
      </p:sp>
    </p:spTree>
    <p:extLst>
      <p:ext uri="{BB962C8B-B14F-4D97-AF65-F5344CB8AC3E}">
        <p14:creationId xmlns:p14="http://schemas.microsoft.com/office/powerpoint/2010/main" val="2425011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D0239-0A66-455B-A481-D9C47F9A06F1}" type="datetimeFigureOut">
              <a:rPr lang="it-IT" smtClean="0"/>
              <a:t>16/11/2020</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000085-FDB1-474D-A376-8A13A15449BC}" type="slidenum">
              <a:rPr lang="it-IT" smtClean="0"/>
              <a:t>‹N›</a:t>
            </a:fld>
            <a:endParaRPr lang="it-IT"/>
          </a:p>
        </p:txBody>
      </p:sp>
    </p:spTree>
    <p:extLst>
      <p:ext uri="{BB962C8B-B14F-4D97-AF65-F5344CB8AC3E}">
        <p14:creationId xmlns:p14="http://schemas.microsoft.com/office/powerpoint/2010/main" val="2840213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D0239-0A66-455B-A481-D9C47F9A06F1}" type="datetimeFigureOut">
              <a:rPr lang="it-IT" smtClean="0"/>
              <a:t>16/11/2020</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000085-FDB1-474D-A376-8A13A15449BC}" type="slidenum">
              <a:rPr lang="it-IT" smtClean="0"/>
              <a:t>‹N›</a:t>
            </a:fld>
            <a:endParaRPr lang="it-IT"/>
          </a:p>
        </p:txBody>
      </p:sp>
    </p:spTree>
    <p:extLst>
      <p:ext uri="{BB962C8B-B14F-4D97-AF65-F5344CB8AC3E}">
        <p14:creationId xmlns:p14="http://schemas.microsoft.com/office/powerpoint/2010/main" val="1802355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D0239-0A66-455B-A481-D9C47F9A06F1}" type="datetimeFigureOut">
              <a:rPr lang="it-IT" smtClean="0"/>
              <a:t>16/11/2020</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000085-FDB1-474D-A376-8A13A15449BC}" type="slidenum">
              <a:rPr lang="it-IT" smtClean="0"/>
              <a:t>‹N›</a:t>
            </a:fld>
            <a:endParaRPr lang="it-IT"/>
          </a:p>
        </p:txBody>
      </p:sp>
    </p:spTree>
    <p:extLst>
      <p:ext uri="{BB962C8B-B14F-4D97-AF65-F5344CB8AC3E}">
        <p14:creationId xmlns:p14="http://schemas.microsoft.com/office/powerpoint/2010/main" val="399917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75D0239-0A66-455B-A481-D9C47F9A06F1}" type="datetimeFigureOut">
              <a:rPr lang="it-IT" smtClean="0"/>
              <a:t>16/11/2020</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000085-FDB1-474D-A376-8A13A15449BC}" type="slidenum">
              <a:rPr lang="it-IT" smtClean="0"/>
              <a:t>‹N›</a:t>
            </a:fld>
            <a:endParaRPr lang="it-IT"/>
          </a:p>
        </p:txBody>
      </p:sp>
    </p:spTree>
    <p:extLst>
      <p:ext uri="{BB962C8B-B14F-4D97-AF65-F5344CB8AC3E}">
        <p14:creationId xmlns:p14="http://schemas.microsoft.com/office/powerpoint/2010/main" val="2302498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75D0239-0A66-455B-A481-D9C47F9A06F1}" type="datetimeFigureOut">
              <a:rPr lang="it-IT" smtClean="0"/>
              <a:t>16/11/2020</a:t>
            </a:fld>
            <a:endParaRPr lang="it-IT"/>
          </a:p>
        </p:txBody>
      </p:sp>
      <p:sp>
        <p:nvSpPr>
          <p:cNvPr id="6" name="Footer Placeholder 5"/>
          <p:cNvSpPr>
            <a:spLocks noGrp="1"/>
          </p:cNvSpPr>
          <p:nvPr>
            <p:ph type="ftr" sz="quarter" idx="11"/>
          </p:nvPr>
        </p:nvSpPr>
        <p:spPr/>
        <p:txBody>
          <a:bodyPr/>
          <a:lstStyle/>
          <a:p>
            <a:endParaRPr lang="it-I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7000085-FDB1-474D-A376-8A13A15449BC}" type="slidenum">
              <a:rPr lang="it-IT" smtClean="0"/>
              <a:t>‹N›</a:t>
            </a:fld>
            <a:endParaRPr lang="it-IT"/>
          </a:p>
        </p:txBody>
      </p:sp>
    </p:spTree>
    <p:extLst>
      <p:ext uri="{BB962C8B-B14F-4D97-AF65-F5344CB8AC3E}">
        <p14:creationId xmlns:p14="http://schemas.microsoft.com/office/powerpoint/2010/main" val="1642657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75D0239-0A66-455B-A481-D9C47F9A06F1}" type="datetimeFigureOut">
              <a:rPr lang="it-IT" smtClean="0"/>
              <a:t>16/11/2020</a:t>
            </a:fld>
            <a:endParaRPr lang="it-IT"/>
          </a:p>
        </p:txBody>
      </p:sp>
      <p:sp>
        <p:nvSpPr>
          <p:cNvPr id="8" name="Footer Placeholder 7"/>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7000085-FDB1-474D-A376-8A13A15449BC}" type="slidenum">
              <a:rPr lang="it-IT" smtClean="0"/>
              <a:t>‹N›</a:t>
            </a:fld>
            <a:endParaRPr lang="it-IT"/>
          </a:p>
        </p:txBody>
      </p:sp>
    </p:spTree>
    <p:extLst>
      <p:ext uri="{BB962C8B-B14F-4D97-AF65-F5344CB8AC3E}">
        <p14:creationId xmlns:p14="http://schemas.microsoft.com/office/powerpoint/2010/main" val="1712753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75D0239-0A66-455B-A481-D9C47F9A06F1}" type="datetimeFigureOut">
              <a:rPr lang="it-IT" smtClean="0"/>
              <a:t>16/11/2020</a:t>
            </a:fld>
            <a:endParaRPr lang="it-IT"/>
          </a:p>
        </p:txBody>
      </p:sp>
      <p:sp>
        <p:nvSpPr>
          <p:cNvPr id="4" name="Footer Placeholder 3"/>
          <p:cNvSpPr>
            <a:spLocks noGrp="1"/>
          </p:cNvSpPr>
          <p:nvPr>
            <p:ph type="ftr" sz="quarter" idx="11"/>
          </p:nvPr>
        </p:nvSpPr>
        <p:spPr/>
        <p:txBody>
          <a:bodyPr/>
          <a:lstStyle/>
          <a:p>
            <a:endParaRPr lang="it-I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7000085-FDB1-474D-A376-8A13A15449BC}" type="slidenum">
              <a:rPr lang="it-IT" smtClean="0"/>
              <a:t>‹N›</a:t>
            </a:fld>
            <a:endParaRPr lang="it-IT"/>
          </a:p>
        </p:txBody>
      </p:sp>
    </p:spTree>
    <p:extLst>
      <p:ext uri="{BB962C8B-B14F-4D97-AF65-F5344CB8AC3E}">
        <p14:creationId xmlns:p14="http://schemas.microsoft.com/office/powerpoint/2010/main" val="3217404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D0239-0A66-455B-A481-D9C47F9A06F1}" type="datetimeFigureOut">
              <a:rPr lang="it-IT" smtClean="0"/>
              <a:t>16/11/2020</a:t>
            </a:fld>
            <a:endParaRPr lang="it-IT"/>
          </a:p>
        </p:txBody>
      </p:sp>
      <p:sp>
        <p:nvSpPr>
          <p:cNvPr id="3" name="Footer Placeholder 2"/>
          <p:cNvSpPr>
            <a:spLocks noGrp="1"/>
          </p:cNvSpPr>
          <p:nvPr>
            <p:ph type="ftr" sz="quarter" idx="11"/>
          </p:nvPr>
        </p:nvSpPr>
        <p:spPr/>
        <p:txBody>
          <a:bodyPr/>
          <a:lstStyle/>
          <a:p>
            <a:endParaRPr lang="it-I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7000085-FDB1-474D-A376-8A13A15449BC}" type="slidenum">
              <a:rPr lang="it-IT" smtClean="0"/>
              <a:t>‹N›</a:t>
            </a:fld>
            <a:endParaRPr lang="it-IT"/>
          </a:p>
        </p:txBody>
      </p:sp>
    </p:spTree>
    <p:extLst>
      <p:ext uri="{BB962C8B-B14F-4D97-AF65-F5344CB8AC3E}">
        <p14:creationId xmlns:p14="http://schemas.microsoft.com/office/powerpoint/2010/main" val="3129466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75D0239-0A66-455B-A481-D9C47F9A06F1}" type="datetimeFigureOut">
              <a:rPr lang="it-IT" smtClean="0"/>
              <a:t>16/11/2020</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7000085-FDB1-474D-A376-8A13A15449BC}" type="slidenum">
              <a:rPr lang="it-IT" smtClean="0"/>
              <a:t>‹N›</a:t>
            </a:fld>
            <a:endParaRPr lang="it-IT"/>
          </a:p>
        </p:txBody>
      </p:sp>
    </p:spTree>
    <p:extLst>
      <p:ext uri="{BB962C8B-B14F-4D97-AF65-F5344CB8AC3E}">
        <p14:creationId xmlns:p14="http://schemas.microsoft.com/office/powerpoint/2010/main" val="932417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75D0239-0A66-455B-A481-D9C47F9A06F1}" type="datetimeFigureOut">
              <a:rPr lang="it-IT" smtClean="0"/>
              <a:t>16/11/2020</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000085-FDB1-474D-A376-8A13A15449BC}" type="slidenum">
              <a:rPr lang="it-IT" smtClean="0"/>
              <a:t>‹N›</a:t>
            </a:fld>
            <a:endParaRPr lang="it-IT"/>
          </a:p>
        </p:txBody>
      </p:sp>
    </p:spTree>
    <p:extLst>
      <p:ext uri="{BB962C8B-B14F-4D97-AF65-F5344CB8AC3E}">
        <p14:creationId xmlns:p14="http://schemas.microsoft.com/office/powerpoint/2010/main" val="102505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75D0239-0A66-455B-A481-D9C47F9A06F1}" type="datetimeFigureOut">
              <a:rPr lang="it-IT" smtClean="0"/>
              <a:t>16/11/2020</a:t>
            </a:fld>
            <a:endParaRPr lang="it-I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7000085-FDB1-474D-A376-8A13A15449BC}" type="slidenum">
              <a:rPr lang="it-IT" smtClean="0"/>
              <a:t>‹N›</a:t>
            </a:fld>
            <a:endParaRPr lang="it-IT"/>
          </a:p>
        </p:txBody>
      </p:sp>
    </p:spTree>
    <p:extLst>
      <p:ext uri="{BB962C8B-B14F-4D97-AF65-F5344CB8AC3E}">
        <p14:creationId xmlns:p14="http://schemas.microsoft.com/office/powerpoint/2010/main" val="429118782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github.com/gabrielepompa88/IT-For-Business-And-Finance-2019-20/tree/master/Notebooks" TargetMode="External"/><Relationship Id="rId7" Type="http://schemas.openxmlformats.org/officeDocument/2006/relationships/image" Target="../media/image3.png"/><Relationship Id="rId2" Type="http://schemas.openxmlformats.org/officeDocument/2006/relationships/hyperlink" Target="https://wiki.python.org/moin/BeginnersGuide" TargetMode="Externa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stackoverflow.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anaconda.com/products/individual" TargetMode="Externa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github.com/gabrielepompa88/IT-For-Business-And-Finance-2019-2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nbviewer.jupyter.org/" TargetMode="Externa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jupyter.org/index.html" TargetMode="External"/><Relationship Id="rId7" Type="http://schemas.openxmlformats.org/officeDocument/2006/relationships/image" Target="../media/image2.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artera.net/it/blog/programmazione/ide-ambiente-di-sviluppo-integrato/" TargetMode="External"/><Relationship Id="rId4" Type="http://schemas.openxmlformats.org/officeDocument/2006/relationships/hyperlink" Target="https://www.spyder-ide.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2" name="Rectangle 19">
            <a:extLst>
              <a:ext uri="{FF2B5EF4-FFF2-40B4-BE49-F238E27FC236}">
                <a16:creationId xmlns:a16="http://schemas.microsoft.com/office/drawing/2014/main" id="{57192F49-4F32-4902-9643-D35FAAE92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33" name="Rectangle 21">
            <a:extLst>
              <a:ext uri="{FF2B5EF4-FFF2-40B4-BE49-F238E27FC236}">
                <a16:creationId xmlns:a16="http://schemas.microsoft.com/office/drawing/2014/main" id="{871C244B-4FBB-4E09-81C7-1A171A61D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5">
            <a:extLst>
              <a:ext uri="{FF2B5EF4-FFF2-40B4-BE49-F238E27FC236}">
                <a16:creationId xmlns:a16="http://schemas.microsoft.com/office/drawing/2014/main" id="{EF394B70-9F87-4DE6-9A88-536BA283B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56555779-E3B2-4467-9F8C-6A171E9D4936}"/>
              </a:ext>
            </a:extLst>
          </p:cNvPr>
          <p:cNvSpPr>
            <a:spLocks noGrp="1"/>
          </p:cNvSpPr>
          <p:nvPr>
            <p:ph type="title"/>
          </p:nvPr>
        </p:nvSpPr>
        <p:spPr>
          <a:xfrm>
            <a:off x="541867" y="787400"/>
            <a:ext cx="7145866" cy="778933"/>
          </a:xfrm>
        </p:spPr>
        <p:txBody>
          <a:bodyPr anchor="ctr">
            <a:normAutofit/>
          </a:bodyPr>
          <a:lstStyle/>
          <a:p>
            <a:pPr>
              <a:lnSpc>
                <a:spcPct val="90000"/>
              </a:lnSpc>
            </a:pPr>
            <a:r>
              <a:rPr lang="it-IT" sz="2500" b="1" dirty="0" err="1">
                <a:solidFill>
                  <a:srgbClr val="FEFFFF"/>
                </a:solidFill>
              </a:rPr>
              <a:t>Starting</a:t>
            </a:r>
            <a:r>
              <a:rPr lang="it-IT" sz="2500" b="1" dirty="0">
                <a:solidFill>
                  <a:srgbClr val="FEFFFF"/>
                </a:solidFill>
              </a:rPr>
              <a:t> Finance Club Siena organizza: Python room. </a:t>
            </a:r>
            <a:endParaRPr lang="it-IT" sz="2500" dirty="0">
              <a:solidFill>
                <a:srgbClr val="FEFFFF"/>
              </a:solidFill>
            </a:endParaRPr>
          </a:p>
        </p:txBody>
      </p:sp>
      <p:sp>
        <p:nvSpPr>
          <p:cNvPr id="3" name="Segnaposto contenuto 2">
            <a:extLst>
              <a:ext uri="{FF2B5EF4-FFF2-40B4-BE49-F238E27FC236}">
                <a16:creationId xmlns:a16="http://schemas.microsoft.com/office/drawing/2014/main" id="{C469BC47-05A1-42B6-B373-7B79D8A9E444}"/>
              </a:ext>
            </a:extLst>
          </p:cNvPr>
          <p:cNvSpPr>
            <a:spLocks noGrp="1"/>
          </p:cNvSpPr>
          <p:nvPr>
            <p:ph idx="1"/>
          </p:nvPr>
        </p:nvSpPr>
        <p:spPr>
          <a:xfrm>
            <a:off x="541866" y="2032000"/>
            <a:ext cx="7145867" cy="3879222"/>
          </a:xfrm>
        </p:spPr>
        <p:txBody>
          <a:bodyPr>
            <a:normAutofit/>
          </a:bodyPr>
          <a:lstStyle/>
          <a:p>
            <a:pPr>
              <a:lnSpc>
                <a:spcPct val="90000"/>
              </a:lnSpc>
            </a:pPr>
            <a:r>
              <a:rPr lang="it-IT" sz="1300" b="1" dirty="0">
                <a:solidFill>
                  <a:srgbClr val="FEFFFF"/>
                </a:solidFill>
              </a:rPr>
              <a:t>Obiettivi delle Python room</a:t>
            </a:r>
            <a:r>
              <a:rPr lang="it-IT" sz="1300" dirty="0">
                <a:solidFill>
                  <a:srgbClr val="FEFFFF"/>
                </a:solidFill>
              </a:rPr>
              <a:t>: occasione per fare co-</a:t>
            </a:r>
            <a:r>
              <a:rPr lang="it-IT" sz="1300" dirty="0" err="1">
                <a:solidFill>
                  <a:srgbClr val="FEFFFF"/>
                </a:solidFill>
              </a:rPr>
              <a:t>working</a:t>
            </a:r>
            <a:r>
              <a:rPr lang="it-IT" sz="1300" dirty="0">
                <a:solidFill>
                  <a:srgbClr val="FEFFFF"/>
                </a:solidFill>
              </a:rPr>
              <a:t>. </a:t>
            </a:r>
          </a:p>
          <a:p>
            <a:pPr>
              <a:lnSpc>
                <a:spcPct val="90000"/>
              </a:lnSpc>
            </a:pPr>
            <a:endParaRPr lang="it-IT" sz="1300" dirty="0">
              <a:solidFill>
                <a:srgbClr val="FEFFFF"/>
              </a:solidFill>
            </a:endParaRPr>
          </a:p>
          <a:p>
            <a:pPr>
              <a:lnSpc>
                <a:spcPct val="90000"/>
              </a:lnSpc>
            </a:pPr>
            <a:r>
              <a:rPr lang="it-IT" sz="1300" b="1" dirty="0">
                <a:solidFill>
                  <a:srgbClr val="FEFFFF"/>
                </a:solidFill>
              </a:rPr>
              <a:t>Cosa richiediamo</a:t>
            </a:r>
            <a:r>
              <a:rPr lang="it-IT" sz="1300" dirty="0">
                <a:solidFill>
                  <a:srgbClr val="FEFFFF"/>
                </a:solidFill>
              </a:rPr>
              <a:t>: eventi che non richiedono troppo impegno o dedizione. Non chiediamo di sacrificare il vostro tempo ma bensì di trovare uno spazio per divertirsi assieme proficuamente. </a:t>
            </a:r>
          </a:p>
          <a:p>
            <a:pPr>
              <a:lnSpc>
                <a:spcPct val="90000"/>
              </a:lnSpc>
            </a:pPr>
            <a:endParaRPr lang="it-IT" sz="1300" dirty="0">
              <a:solidFill>
                <a:srgbClr val="FEFFFF"/>
              </a:solidFill>
            </a:endParaRPr>
          </a:p>
          <a:p>
            <a:pPr>
              <a:lnSpc>
                <a:spcPct val="90000"/>
              </a:lnSpc>
            </a:pPr>
            <a:endParaRPr lang="it-IT" sz="1300" dirty="0">
              <a:solidFill>
                <a:srgbClr val="FEFFFF"/>
              </a:solidFill>
            </a:endParaRPr>
          </a:p>
          <a:p>
            <a:pPr>
              <a:lnSpc>
                <a:spcPct val="90000"/>
              </a:lnSpc>
            </a:pPr>
            <a:r>
              <a:rPr lang="it-IT" sz="1300" b="1" dirty="0">
                <a:solidFill>
                  <a:srgbClr val="FEFFFF"/>
                </a:solidFill>
              </a:rPr>
              <a:t>Materiale di apprendimento: </a:t>
            </a:r>
          </a:p>
          <a:p>
            <a:pPr lvl="1">
              <a:lnSpc>
                <a:spcPct val="90000"/>
              </a:lnSpc>
            </a:pPr>
            <a:r>
              <a:rPr lang="it-IT" sz="1300" i="1" dirty="0">
                <a:solidFill>
                  <a:srgbClr val="FEFFFF"/>
                </a:solidFill>
                <a:hlinkClick r:id="rId2"/>
              </a:rPr>
              <a:t>Documentazione ufficiale Python</a:t>
            </a:r>
            <a:r>
              <a:rPr lang="it-IT" sz="1300" i="1" dirty="0">
                <a:solidFill>
                  <a:srgbClr val="FEFFFF"/>
                </a:solidFill>
              </a:rPr>
              <a:t>. </a:t>
            </a:r>
          </a:p>
          <a:p>
            <a:pPr lvl="1">
              <a:lnSpc>
                <a:spcPct val="90000"/>
              </a:lnSpc>
            </a:pPr>
            <a:r>
              <a:rPr lang="it-IT" sz="1300" i="1" dirty="0">
                <a:solidFill>
                  <a:srgbClr val="FEFFFF"/>
                </a:solidFill>
              </a:rPr>
              <a:t>Notebook</a:t>
            </a:r>
            <a:r>
              <a:rPr lang="it-IT" sz="1300" dirty="0">
                <a:solidFill>
                  <a:srgbClr val="FEFFFF"/>
                </a:solidFill>
              </a:rPr>
              <a:t> inerenti a quanto svolto che verranno condivisi su </a:t>
            </a:r>
            <a:r>
              <a:rPr lang="it-IT" sz="1300" dirty="0" err="1">
                <a:solidFill>
                  <a:srgbClr val="FEFFFF"/>
                </a:solidFill>
              </a:rPr>
              <a:t>Telegram</a:t>
            </a:r>
            <a:r>
              <a:rPr lang="it-IT" sz="1300" dirty="0">
                <a:solidFill>
                  <a:srgbClr val="FEFFFF"/>
                </a:solidFill>
              </a:rPr>
              <a:t>. </a:t>
            </a:r>
          </a:p>
          <a:p>
            <a:pPr lvl="1">
              <a:lnSpc>
                <a:spcPct val="90000"/>
              </a:lnSpc>
            </a:pPr>
            <a:r>
              <a:rPr lang="it-IT" sz="1300" i="1" dirty="0">
                <a:solidFill>
                  <a:srgbClr val="FEFFFF"/>
                </a:solidFill>
              </a:rPr>
              <a:t>Python for Finance</a:t>
            </a:r>
            <a:r>
              <a:rPr lang="it-IT" sz="1300" dirty="0">
                <a:solidFill>
                  <a:srgbClr val="FEFFFF"/>
                </a:solidFill>
              </a:rPr>
              <a:t>: non proprio per </a:t>
            </a:r>
            <a:r>
              <a:rPr lang="it-IT" sz="1300" dirty="0" err="1">
                <a:solidFill>
                  <a:srgbClr val="FEFFFF"/>
                </a:solidFill>
              </a:rPr>
              <a:t>beginners</a:t>
            </a:r>
            <a:r>
              <a:rPr lang="it-IT" sz="1300" dirty="0">
                <a:solidFill>
                  <a:srgbClr val="FEFFFF"/>
                </a:solidFill>
              </a:rPr>
              <a:t>, ottimo testo con molti esempi. </a:t>
            </a:r>
          </a:p>
          <a:p>
            <a:pPr lvl="1">
              <a:lnSpc>
                <a:spcPct val="90000"/>
              </a:lnSpc>
            </a:pPr>
            <a:r>
              <a:rPr lang="it-IT" sz="1300" i="1" dirty="0" err="1">
                <a:solidFill>
                  <a:srgbClr val="FEFFFF"/>
                </a:solidFill>
                <a:hlinkClick r:id="rId3"/>
              </a:rPr>
              <a:t>Github</a:t>
            </a:r>
            <a:r>
              <a:rPr lang="it-IT" sz="1300" i="1" dirty="0">
                <a:solidFill>
                  <a:srgbClr val="FEFFFF"/>
                </a:solidFill>
                <a:hlinkClick r:id="rId3"/>
              </a:rPr>
              <a:t> Gabriele Pompa</a:t>
            </a:r>
            <a:r>
              <a:rPr lang="it-IT" sz="1300" dirty="0">
                <a:solidFill>
                  <a:srgbClr val="FEFFFF"/>
                </a:solidFill>
              </a:rPr>
              <a:t>: gentile concessione del professore. </a:t>
            </a:r>
          </a:p>
          <a:p>
            <a:pPr lvl="1">
              <a:lnSpc>
                <a:spcPct val="90000"/>
              </a:lnSpc>
            </a:pPr>
            <a:r>
              <a:rPr lang="it-IT" sz="1300" i="1" dirty="0" err="1">
                <a:solidFill>
                  <a:srgbClr val="FEFFFF"/>
                </a:solidFill>
                <a:hlinkClick r:id="rId4"/>
              </a:rPr>
              <a:t>Stack</a:t>
            </a:r>
            <a:r>
              <a:rPr lang="it-IT" sz="1300" i="1" dirty="0">
                <a:solidFill>
                  <a:srgbClr val="FEFFFF"/>
                </a:solidFill>
                <a:hlinkClick r:id="rId4"/>
              </a:rPr>
              <a:t> overflow</a:t>
            </a:r>
            <a:r>
              <a:rPr lang="it-IT" sz="1300" dirty="0">
                <a:solidFill>
                  <a:srgbClr val="FEFFFF"/>
                </a:solidFill>
              </a:rPr>
              <a:t>: il più grande forum per la risoluzione di problemi. Il miglior modo per imparare è saper muoversi su queste piattaforme. </a:t>
            </a:r>
          </a:p>
          <a:p>
            <a:pPr lvl="1">
              <a:lnSpc>
                <a:spcPct val="90000"/>
              </a:lnSpc>
            </a:pPr>
            <a:endParaRPr lang="it-IT" sz="1300" dirty="0">
              <a:solidFill>
                <a:srgbClr val="FEFFFF"/>
              </a:solidFill>
            </a:endParaRPr>
          </a:p>
          <a:p>
            <a:pPr marL="457200" lvl="1" indent="0">
              <a:lnSpc>
                <a:spcPct val="90000"/>
              </a:lnSpc>
              <a:buNone/>
            </a:pPr>
            <a:endParaRPr lang="it-IT" sz="1300" dirty="0">
              <a:solidFill>
                <a:srgbClr val="FEFFFF"/>
              </a:solidFill>
            </a:endParaRPr>
          </a:p>
        </p:txBody>
      </p:sp>
      <p:pic>
        <p:nvPicPr>
          <p:cNvPr id="4" name="Immagine 3">
            <a:extLst>
              <a:ext uri="{FF2B5EF4-FFF2-40B4-BE49-F238E27FC236}">
                <a16:creationId xmlns:a16="http://schemas.microsoft.com/office/drawing/2014/main" id="{4F7FBE0E-98FA-48CF-9945-455BFDAA4E1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8612" t="-4645" r="-8528" b="-7094"/>
          <a:stretch/>
        </p:blipFill>
        <p:spPr>
          <a:xfrm>
            <a:off x="9146084" y="423526"/>
            <a:ext cx="2504049" cy="2541305"/>
          </a:xfrm>
          <a:prstGeom prst="rect">
            <a:avLst/>
          </a:prstGeom>
        </p:spPr>
      </p:pic>
      <p:pic>
        <p:nvPicPr>
          <p:cNvPr id="6" name="Immagine 5">
            <a:extLst>
              <a:ext uri="{FF2B5EF4-FFF2-40B4-BE49-F238E27FC236}">
                <a16:creationId xmlns:a16="http://schemas.microsoft.com/office/drawing/2014/main" id="{D34EAAF8-047C-4BAE-B179-7E11E2C75B3B}"/>
              </a:ext>
            </a:extLst>
          </p:cNvPr>
          <p:cNvPicPr>
            <a:picLocks noChangeAspect="1"/>
          </p:cNvPicPr>
          <p:nvPr/>
        </p:nvPicPr>
        <p:blipFill>
          <a:blip r:embed="rId7"/>
          <a:stretch>
            <a:fillRect/>
          </a:stretch>
        </p:blipFill>
        <p:spPr>
          <a:xfrm>
            <a:off x="8401501" y="4322229"/>
            <a:ext cx="1282380" cy="1755640"/>
          </a:xfrm>
          <a:prstGeom prst="rect">
            <a:avLst/>
          </a:prstGeom>
        </p:spPr>
      </p:pic>
      <p:pic>
        <p:nvPicPr>
          <p:cNvPr id="5" name="Immagine 4">
            <a:extLst>
              <a:ext uri="{FF2B5EF4-FFF2-40B4-BE49-F238E27FC236}">
                <a16:creationId xmlns:a16="http://schemas.microsoft.com/office/drawing/2014/main" id="{04625914-4DEE-4AB2-AA60-F1B5D3168EA7}"/>
              </a:ext>
            </a:extLst>
          </p:cNvPr>
          <p:cNvPicPr>
            <a:picLocks noChangeAspect="1"/>
          </p:cNvPicPr>
          <p:nvPr/>
        </p:nvPicPr>
        <p:blipFill>
          <a:blip r:embed="rId8"/>
          <a:stretch>
            <a:fillRect/>
          </a:stretch>
        </p:blipFill>
        <p:spPr>
          <a:xfrm>
            <a:off x="9864866" y="4322229"/>
            <a:ext cx="1335813" cy="1755640"/>
          </a:xfrm>
          <a:prstGeom prst="rect">
            <a:avLst/>
          </a:prstGeom>
        </p:spPr>
      </p:pic>
    </p:spTree>
    <p:extLst>
      <p:ext uri="{BB962C8B-B14F-4D97-AF65-F5344CB8AC3E}">
        <p14:creationId xmlns:p14="http://schemas.microsoft.com/office/powerpoint/2010/main" val="2313754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FBADAC5-2E6A-4B63-AB0D-44500B990051}"/>
              </a:ext>
            </a:extLst>
          </p:cNvPr>
          <p:cNvSpPr>
            <a:spLocks noGrp="1"/>
          </p:cNvSpPr>
          <p:nvPr>
            <p:ph type="title"/>
          </p:nvPr>
        </p:nvSpPr>
        <p:spPr>
          <a:xfrm>
            <a:off x="1259893" y="3101093"/>
            <a:ext cx="2454052" cy="3029344"/>
          </a:xfrm>
        </p:spPr>
        <p:txBody>
          <a:bodyPr>
            <a:normAutofit/>
          </a:bodyPr>
          <a:lstStyle/>
          <a:p>
            <a:pPr>
              <a:lnSpc>
                <a:spcPct val="90000"/>
              </a:lnSpc>
            </a:pPr>
            <a:r>
              <a:rPr lang="it-IT" sz="2700">
                <a:solidFill>
                  <a:schemeClr val="bg1"/>
                </a:solidFill>
              </a:rPr>
              <a:t>Come muoversi in un ecosistema così complesso: qualche tips. </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Segnaposto contenuto 2">
            <a:extLst>
              <a:ext uri="{FF2B5EF4-FFF2-40B4-BE49-F238E27FC236}">
                <a16:creationId xmlns:a16="http://schemas.microsoft.com/office/drawing/2014/main" id="{B27B29F8-F0E2-4B08-8F6D-35E4B8BC14ED}"/>
              </a:ext>
            </a:extLst>
          </p:cNvPr>
          <p:cNvGraphicFramePr>
            <a:graphicFrameLocks noGrp="1"/>
          </p:cNvGraphicFramePr>
          <p:nvPr>
            <p:ph idx="1"/>
            <p:extLst>
              <p:ext uri="{D42A27DB-BD31-4B8C-83A1-F6EECF244321}">
                <p14:modId xmlns:p14="http://schemas.microsoft.com/office/powerpoint/2010/main" val="1310342485"/>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Immagine 3">
            <a:extLst>
              <a:ext uri="{FF2B5EF4-FFF2-40B4-BE49-F238E27FC236}">
                <a16:creationId xmlns:a16="http://schemas.microsoft.com/office/drawing/2014/main" id="{9DABE7A2-1A2A-4904-A425-7988E4FB5FBF}"/>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8612" t="-4645" r="-8528" b="-7094"/>
          <a:stretch/>
        </p:blipFill>
        <p:spPr>
          <a:xfrm>
            <a:off x="11023472" y="5693887"/>
            <a:ext cx="1043768" cy="1059298"/>
          </a:xfrm>
          <a:prstGeom prst="rect">
            <a:avLst/>
          </a:prstGeom>
        </p:spPr>
      </p:pic>
    </p:spTree>
    <p:extLst>
      <p:ext uri="{BB962C8B-B14F-4D97-AF65-F5344CB8AC3E}">
        <p14:creationId xmlns:p14="http://schemas.microsoft.com/office/powerpoint/2010/main" val="81950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B856CD2-DB62-42C3-B265-A850029C7221}"/>
              </a:ext>
            </a:extLst>
          </p:cNvPr>
          <p:cNvSpPr>
            <a:spLocks noGrp="1"/>
          </p:cNvSpPr>
          <p:nvPr>
            <p:ph type="title"/>
          </p:nvPr>
        </p:nvSpPr>
        <p:spPr>
          <a:xfrm>
            <a:off x="1259893" y="3101093"/>
            <a:ext cx="2454052" cy="3029344"/>
          </a:xfrm>
        </p:spPr>
        <p:txBody>
          <a:bodyPr>
            <a:normAutofit/>
          </a:bodyPr>
          <a:lstStyle/>
          <a:p>
            <a:r>
              <a:rPr lang="it-IT" sz="3200" b="1">
                <a:solidFill>
                  <a:schemeClr val="bg1"/>
                </a:solidFill>
              </a:rPr>
              <a:t>Tools utili </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A0C412D-2DC7-4219-B706-BCDEB00DE4F1}"/>
              </a:ext>
            </a:extLst>
          </p:cNvPr>
          <p:cNvSpPr>
            <a:spLocks noGrp="1"/>
          </p:cNvSpPr>
          <p:nvPr>
            <p:ph idx="1"/>
          </p:nvPr>
        </p:nvSpPr>
        <p:spPr>
          <a:xfrm>
            <a:off x="4706578" y="589722"/>
            <a:ext cx="6798033" cy="5321500"/>
          </a:xfrm>
        </p:spPr>
        <p:txBody>
          <a:bodyPr anchor="ctr">
            <a:normAutofit/>
          </a:bodyPr>
          <a:lstStyle/>
          <a:p>
            <a:pPr>
              <a:lnSpc>
                <a:spcPct val="90000"/>
              </a:lnSpc>
            </a:pPr>
            <a:endParaRPr lang="it-IT" sz="1500" dirty="0"/>
          </a:p>
          <a:p>
            <a:pPr>
              <a:lnSpc>
                <a:spcPct val="90000"/>
              </a:lnSpc>
            </a:pPr>
            <a:r>
              <a:rPr lang="it-IT" dirty="0">
                <a:sym typeface="Wingdings" panose="05000000000000000000" pitchFamily="2" charset="2"/>
                <a:hlinkClick r:id="rId2"/>
              </a:rPr>
              <a:t>Anaconda</a:t>
            </a:r>
            <a:r>
              <a:rPr lang="it-IT" sz="1500" dirty="0">
                <a:sym typeface="Wingdings" panose="05000000000000000000" pitchFamily="2" charset="2"/>
              </a:rPr>
              <a:t>: attraverso il software Anaconda navigator, interfaccia grafica inclusa nella distribuzione </a:t>
            </a:r>
            <a:r>
              <a:rPr lang="it-IT" sz="1500" b="1" dirty="0">
                <a:sym typeface="Wingdings" panose="05000000000000000000" pitchFamily="2" charset="2"/>
              </a:rPr>
              <a:t>Anaconda</a:t>
            </a:r>
            <a:r>
              <a:rPr lang="it-IT" sz="1500" dirty="0">
                <a:sym typeface="Wingdings" panose="05000000000000000000" pitchFamily="2" charset="2"/>
              </a:rPr>
              <a:t>. Quest’ultimo, nel suo complesso altri non è che un manager di pacchetti ed </a:t>
            </a:r>
            <a:r>
              <a:rPr lang="it-IT" sz="1500" dirty="0" err="1">
                <a:sym typeface="Wingdings" panose="05000000000000000000" pitchFamily="2" charset="2"/>
              </a:rPr>
              <a:t>environment</a:t>
            </a:r>
            <a:r>
              <a:rPr lang="it-IT" sz="1500" dirty="0">
                <a:sym typeface="Wingdings" panose="05000000000000000000" pitchFamily="2" charset="2"/>
              </a:rPr>
              <a:t>, un </a:t>
            </a:r>
            <a:r>
              <a:rPr lang="it-IT" sz="1500" i="1" dirty="0">
                <a:sym typeface="Wingdings" panose="05000000000000000000" pitchFamily="2" charset="2"/>
              </a:rPr>
              <a:t>distributore per data science </a:t>
            </a:r>
            <a:r>
              <a:rPr lang="it-IT" sz="1500" dirty="0">
                <a:sym typeface="Wingdings" panose="05000000000000000000" pitchFamily="2" charset="2"/>
              </a:rPr>
              <a:t>che lavora con linguaggio Python. Include nella sua collezione più di 7500 pacchetti open source. </a:t>
            </a:r>
            <a:br>
              <a:rPr lang="it-IT" sz="1500" dirty="0">
                <a:sym typeface="Wingdings" panose="05000000000000000000" pitchFamily="2" charset="2"/>
              </a:rPr>
            </a:br>
            <a:r>
              <a:rPr lang="it-IT" sz="1500" b="1" dirty="0">
                <a:sym typeface="Wingdings" panose="05000000000000000000" pitchFamily="2" charset="2"/>
              </a:rPr>
              <a:t>Gratis </a:t>
            </a:r>
            <a:r>
              <a:rPr lang="it-IT" sz="1500" dirty="0">
                <a:sym typeface="Wingdings" panose="05000000000000000000" pitchFamily="2" charset="2"/>
              </a:rPr>
              <a:t>e semplice da installare, se interessati alla fine di questa sessione vedremo come poterlo scaricare e settare. </a:t>
            </a:r>
          </a:p>
          <a:p>
            <a:pPr marL="0" indent="0">
              <a:lnSpc>
                <a:spcPct val="90000"/>
              </a:lnSpc>
              <a:buNone/>
            </a:pPr>
            <a:endParaRPr lang="it-IT" sz="1500" dirty="0">
              <a:sym typeface="Wingdings" panose="05000000000000000000" pitchFamily="2" charset="2"/>
            </a:endParaRPr>
          </a:p>
          <a:p>
            <a:pPr>
              <a:lnSpc>
                <a:spcPct val="90000"/>
              </a:lnSpc>
            </a:pPr>
            <a:r>
              <a:rPr lang="it-IT" dirty="0">
                <a:sym typeface="Wingdings" panose="05000000000000000000" pitchFamily="2" charset="2"/>
                <a:hlinkClick r:id="rId3"/>
              </a:rPr>
              <a:t>GitHub</a:t>
            </a:r>
            <a:r>
              <a:rPr lang="it-IT" sz="1500" dirty="0">
                <a:sym typeface="Wingdings" panose="05000000000000000000" pitchFamily="2" charset="2"/>
              </a:rPr>
              <a:t>: nella mia breve esperienza devo riconoscere l’importanza che questo supporto online ha per chi programma per professione . GitHub permette, gratuitamente, di poter creare dei repository online, dei magazzini da poter gestire da remoto con il proprio pc (e non solo) creando collegamenti locale-remoto. Estremamente utile per lavorare su progetti in condivisione, ritengo  che sapersi muovere su questo possa essere considerabile una skills da inserire nel proprio CV. Il materiale gentilmente offerto dal professor Pompa è fruibile direttamente da questa piattaforma attraverso il seguente </a:t>
            </a:r>
            <a:r>
              <a:rPr lang="it-IT" sz="1500" dirty="0">
                <a:sym typeface="Wingdings" panose="05000000000000000000" pitchFamily="2" charset="2"/>
                <a:hlinkClick r:id="rId4"/>
              </a:rPr>
              <a:t>link</a:t>
            </a:r>
            <a:r>
              <a:rPr lang="it-IT" sz="1500" dirty="0">
                <a:sym typeface="Wingdings" panose="05000000000000000000" pitchFamily="2" charset="2"/>
              </a:rPr>
              <a:t>. </a:t>
            </a:r>
          </a:p>
          <a:p>
            <a:pPr>
              <a:lnSpc>
                <a:spcPct val="90000"/>
              </a:lnSpc>
            </a:pPr>
            <a:endParaRPr lang="it-IT" sz="1500" dirty="0">
              <a:sym typeface="Wingdings" panose="05000000000000000000" pitchFamily="2" charset="2"/>
            </a:endParaRPr>
          </a:p>
        </p:txBody>
      </p:sp>
      <p:pic>
        <p:nvPicPr>
          <p:cNvPr id="7" name="Immagine 3">
            <a:extLst>
              <a:ext uri="{FF2B5EF4-FFF2-40B4-BE49-F238E27FC236}">
                <a16:creationId xmlns:a16="http://schemas.microsoft.com/office/drawing/2014/main" id="{AE74D01D-7E6C-46E9-BA4F-1AF5E2089C9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8612" t="-4645" r="-8528" b="-7094"/>
          <a:stretch/>
        </p:blipFill>
        <p:spPr>
          <a:xfrm>
            <a:off x="10931289" y="5686425"/>
            <a:ext cx="1043768" cy="1059298"/>
          </a:xfrm>
          <a:prstGeom prst="rect">
            <a:avLst/>
          </a:prstGeom>
        </p:spPr>
      </p:pic>
    </p:spTree>
    <p:extLst>
      <p:ext uri="{BB962C8B-B14F-4D97-AF65-F5344CB8AC3E}">
        <p14:creationId xmlns:p14="http://schemas.microsoft.com/office/powerpoint/2010/main" val="223935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D0F084-35C3-4557-AB4A-154123DDF574}"/>
              </a:ext>
            </a:extLst>
          </p:cNvPr>
          <p:cNvSpPr>
            <a:spLocks noGrp="1"/>
          </p:cNvSpPr>
          <p:nvPr>
            <p:ph type="title"/>
          </p:nvPr>
        </p:nvSpPr>
        <p:spPr>
          <a:xfrm>
            <a:off x="2033632" y="189103"/>
            <a:ext cx="8911687" cy="645397"/>
          </a:xfrm>
        </p:spPr>
        <p:txBody>
          <a:bodyPr>
            <a:normAutofit/>
          </a:bodyPr>
          <a:lstStyle/>
          <a:p>
            <a:r>
              <a:rPr lang="it-IT" sz="3200" dirty="0"/>
              <a:t>Gestione della Room</a:t>
            </a:r>
          </a:p>
        </p:txBody>
      </p:sp>
      <p:sp>
        <p:nvSpPr>
          <p:cNvPr id="3" name="Segnaposto contenuto 2">
            <a:extLst>
              <a:ext uri="{FF2B5EF4-FFF2-40B4-BE49-F238E27FC236}">
                <a16:creationId xmlns:a16="http://schemas.microsoft.com/office/drawing/2014/main" id="{D7100444-CFDF-4FA2-98C7-A0F71B0D9975}"/>
              </a:ext>
            </a:extLst>
          </p:cNvPr>
          <p:cNvSpPr>
            <a:spLocks noGrp="1"/>
          </p:cNvSpPr>
          <p:nvPr>
            <p:ph idx="1"/>
          </p:nvPr>
        </p:nvSpPr>
        <p:spPr>
          <a:xfrm>
            <a:off x="1967775" y="1023891"/>
            <a:ext cx="9519930" cy="5563339"/>
          </a:xfrm>
        </p:spPr>
        <p:txBody>
          <a:bodyPr/>
          <a:lstStyle/>
          <a:p>
            <a:r>
              <a:rPr lang="it-IT" dirty="0"/>
              <a:t>Un </a:t>
            </a:r>
            <a:r>
              <a:rPr lang="it-IT" i="1" dirty="0"/>
              <a:t>notebook</a:t>
            </a:r>
            <a:r>
              <a:rPr lang="it-IT" dirty="0"/>
              <a:t>, chiamato </a:t>
            </a:r>
            <a:r>
              <a:rPr lang="it-IT" i="1" dirty="0"/>
              <a:t>Python Room #0 , sarà il nostro riferimento per questo primo esperimento. </a:t>
            </a:r>
          </a:p>
          <a:p>
            <a:endParaRPr lang="it-IT" i="1" dirty="0"/>
          </a:p>
          <a:p>
            <a:r>
              <a:rPr lang="it-IT" i="1" dirty="0"/>
              <a:t>Per poter correttamente visualizzare un notebook vi sono, invero, diversi modi:</a:t>
            </a:r>
          </a:p>
          <a:p>
            <a:pPr lvl="1"/>
            <a:r>
              <a:rPr lang="it-IT" i="1" dirty="0"/>
              <a:t>Utilizzare, tramite il proprio Anaconda Navigator il pacchetto </a:t>
            </a:r>
            <a:r>
              <a:rPr lang="it-IT" i="1" dirty="0" err="1"/>
              <a:t>Jupyter</a:t>
            </a:r>
            <a:r>
              <a:rPr lang="it-IT" i="1" dirty="0"/>
              <a:t> Notebook. </a:t>
            </a:r>
          </a:p>
          <a:p>
            <a:pPr lvl="1"/>
            <a:r>
              <a:rPr lang="it-IT" i="1" dirty="0"/>
              <a:t>Trovare una piattaforma, come GitHub, che sia in grado di accogliere e visualizzare tale file senza possibilità di modifica o interazione. </a:t>
            </a:r>
          </a:p>
          <a:p>
            <a:pPr lvl="1"/>
            <a:r>
              <a:rPr lang="it-IT" i="1" dirty="0"/>
              <a:t>Oppure, come faremo noi al momento, utilizzare </a:t>
            </a:r>
            <a:r>
              <a:rPr lang="it-IT" i="1" dirty="0" err="1">
                <a:hlinkClick r:id="rId2"/>
              </a:rPr>
              <a:t>Jupyter</a:t>
            </a:r>
            <a:r>
              <a:rPr lang="it-IT" i="1" dirty="0">
                <a:hlinkClick r:id="rId2"/>
              </a:rPr>
              <a:t> Notebook Viewer</a:t>
            </a:r>
            <a:r>
              <a:rPr lang="it-IT" i="1" dirty="0"/>
              <a:t>. Esso inserendo un apposito link GitHub ne permetterà la completa visualizzazione + modifica.</a:t>
            </a:r>
          </a:p>
          <a:p>
            <a:endParaRPr lang="it-IT" i="1" dirty="0"/>
          </a:p>
          <a:p>
            <a:r>
              <a:rPr lang="it-IT" i="1" dirty="0"/>
              <a:t>In questo modo sarà possibile pure a voi selezionare le celle di codice, avviarle, e modificarle. </a:t>
            </a:r>
          </a:p>
          <a:p>
            <a:endParaRPr lang="it-IT" i="1" dirty="0"/>
          </a:p>
          <a:p>
            <a:endParaRPr lang="it-IT" i="1" dirty="0"/>
          </a:p>
          <a:p>
            <a:endParaRPr lang="it-IT" i="1" dirty="0"/>
          </a:p>
          <a:p>
            <a:endParaRPr lang="it-IT" i="1" dirty="0"/>
          </a:p>
          <a:p>
            <a:pPr marL="457200" lvl="1" indent="0">
              <a:buNone/>
            </a:pPr>
            <a:endParaRPr lang="it-IT" sz="1600" i="1" dirty="0"/>
          </a:p>
          <a:p>
            <a:pPr lvl="3">
              <a:buFontTx/>
              <a:buChar char="-"/>
            </a:pPr>
            <a:endParaRPr lang="it-IT" sz="1600" i="1" dirty="0"/>
          </a:p>
        </p:txBody>
      </p:sp>
      <p:pic>
        <p:nvPicPr>
          <p:cNvPr id="1026" name="Picture 2" descr="Welcome to Python.org">
            <a:extLst>
              <a:ext uri="{FF2B5EF4-FFF2-40B4-BE49-F238E27FC236}">
                <a16:creationId xmlns:a16="http://schemas.microsoft.com/office/drawing/2014/main" id="{438D72BD-7EA3-4611-A5C5-B636387086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4927" y="-110977"/>
            <a:ext cx="1245556" cy="1245556"/>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3">
            <a:extLst>
              <a:ext uri="{FF2B5EF4-FFF2-40B4-BE49-F238E27FC236}">
                <a16:creationId xmlns:a16="http://schemas.microsoft.com/office/drawing/2014/main" id="{2465494F-D74C-4A5F-AA1F-578F199232BF}"/>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8612" t="-4645" r="-8528" b="-7094"/>
          <a:stretch/>
        </p:blipFill>
        <p:spPr>
          <a:xfrm>
            <a:off x="10931289" y="5686425"/>
            <a:ext cx="1043768" cy="1059298"/>
          </a:xfrm>
          <a:prstGeom prst="rect">
            <a:avLst/>
          </a:prstGeom>
        </p:spPr>
      </p:pic>
    </p:spTree>
    <p:extLst>
      <p:ext uri="{BB962C8B-B14F-4D97-AF65-F5344CB8AC3E}">
        <p14:creationId xmlns:p14="http://schemas.microsoft.com/office/powerpoint/2010/main" val="340486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07F5F4-51F6-418B-B1BF-9F1DC11D619B}"/>
              </a:ext>
            </a:extLst>
          </p:cNvPr>
          <p:cNvSpPr>
            <a:spLocks noGrp="1"/>
          </p:cNvSpPr>
          <p:nvPr>
            <p:ph type="title"/>
          </p:nvPr>
        </p:nvSpPr>
        <p:spPr>
          <a:xfrm>
            <a:off x="935622" y="228590"/>
            <a:ext cx="10515600" cy="593663"/>
          </a:xfrm>
        </p:spPr>
        <p:txBody>
          <a:bodyPr>
            <a:normAutofit fontScale="90000"/>
          </a:bodyPr>
          <a:lstStyle/>
          <a:p>
            <a:r>
              <a:rPr lang="it-IT" sz="3500" dirty="0"/>
              <a:t>Analisi dell’interfaccia Anaconda Navigator </a:t>
            </a:r>
          </a:p>
        </p:txBody>
      </p:sp>
      <p:pic>
        <p:nvPicPr>
          <p:cNvPr id="5" name="Segnaposto contenuto 4">
            <a:extLst>
              <a:ext uri="{FF2B5EF4-FFF2-40B4-BE49-F238E27FC236}">
                <a16:creationId xmlns:a16="http://schemas.microsoft.com/office/drawing/2014/main" id="{079EA18F-A6A3-45D9-A912-94C779EE10B7}"/>
              </a:ext>
            </a:extLst>
          </p:cNvPr>
          <p:cNvPicPr>
            <a:picLocks noGrp="1" noChangeAspect="1"/>
          </p:cNvPicPr>
          <p:nvPr>
            <p:ph idx="1"/>
          </p:nvPr>
        </p:nvPicPr>
        <p:blipFill>
          <a:blip r:embed="rId2"/>
          <a:stretch>
            <a:fillRect/>
          </a:stretch>
        </p:blipFill>
        <p:spPr>
          <a:xfrm>
            <a:off x="374823" y="1438275"/>
            <a:ext cx="3282777" cy="2206635"/>
          </a:xfrm>
          <a:prstGeom prst="rect">
            <a:avLst/>
          </a:prstGeom>
        </p:spPr>
      </p:pic>
      <p:pic>
        <p:nvPicPr>
          <p:cNvPr id="4" name="Immagine 3">
            <a:extLst>
              <a:ext uri="{FF2B5EF4-FFF2-40B4-BE49-F238E27FC236}">
                <a16:creationId xmlns:a16="http://schemas.microsoft.com/office/drawing/2014/main" id="{D178C173-F440-407C-9CED-BFBECD353111}"/>
              </a:ext>
            </a:extLst>
          </p:cNvPr>
          <p:cNvPicPr>
            <a:picLocks noChangeAspect="1"/>
          </p:cNvPicPr>
          <p:nvPr/>
        </p:nvPicPr>
        <p:blipFill>
          <a:blip r:embed="rId3"/>
          <a:stretch>
            <a:fillRect/>
          </a:stretch>
        </p:blipFill>
        <p:spPr>
          <a:xfrm>
            <a:off x="9898233" y="178445"/>
            <a:ext cx="1619250" cy="809625"/>
          </a:xfrm>
          <a:prstGeom prst="rect">
            <a:avLst/>
          </a:prstGeom>
        </p:spPr>
      </p:pic>
      <p:sp>
        <p:nvSpPr>
          <p:cNvPr id="6" name="CasellaDiTesto 5">
            <a:extLst>
              <a:ext uri="{FF2B5EF4-FFF2-40B4-BE49-F238E27FC236}">
                <a16:creationId xmlns:a16="http://schemas.microsoft.com/office/drawing/2014/main" id="{7E2AA831-4AD3-4C4A-85A4-5BB9837AAC03}"/>
              </a:ext>
            </a:extLst>
          </p:cNvPr>
          <p:cNvSpPr txBox="1"/>
          <p:nvPr/>
        </p:nvSpPr>
        <p:spPr>
          <a:xfrm>
            <a:off x="3516924" y="1104096"/>
            <a:ext cx="8300254" cy="3416320"/>
          </a:xfrm>
          <a:prstGeom prst="rect">
            <a:avLst/>
          </a:prstGeom>
          <a:noFill/>
        </p:spPr>
        <p:txBody>
          <a:bodyPr wrap="square" rtlCol="0">
            <a:spAutoFit/>
          </a:bodyPr>
          <a:lstStyle/>
          <a:p>
            <a:r>
              <a:rPr lang="it-IT" b="1" dirty="0" err="1"/>
              <a:t>Conda</a:t>
            </a:r>
            <a:r>
              <a:rPr lang="it-IT" dirty="0"/>
              <a:t>: un sistema open source di gestione di pacchetti e «ambienti»</a:t>
            </a:r>
          </a:p>
          <a:p>
            <a:pPr marL="285750" indent="-285750">
              <a:buFont typeface="Wingdings" panose="05000000000000000000" pitchFamily="2" charset="2"/>
              <a:buChar char="à"/>
            </a:pPr>
            <a:r>
              <a:rPr lang="it-IT" dirty="0">
                <a:sym typeface="Wingdings" panose="05000000000000000000" pitchFamily="2" charset="2"/>
              </a:rPr>
              <a:t>Manager di pacchetti: esso è in grado di aiutare con l’installazione, aggiornamento e rimozione di pacchetti Python. </a:t>
            </a:r>
          </a:p>
          <a:p>
            <a:pPr marL="285750" indent="-285750">
              <a:buFont typeface="Wingdings" panose="05000000000000000000" pitchFamily="2" charset="2"/>
              <a:buChar char="à"/>
            </a:pPr>
            <a:r>
              <a:rPr lang="it-IT" dirty="0">
                <a:sym typeface="Wingdings" panose="05000000000000000000" pitchFamily="2" charset="2"/>
              </a:rPr>
              <a:t>Facile gestore di ambienti: esso è anche un gestore virtuale di </a:t>
            </a:r>
            <a:r>
              <a:rPr lang="it-IT" dirty="0" err="1">
                <a:sym typeface="Wingdings" panose="05000000000000000000" pitchFamily="2" charset="2"/>
              </a:rPr>
              <a:t>environment</a:t>
            </a:r>
            <a:r>
              <a:rPr lang="it-IT" dirty="0">
                <a:sym typeface="Wingdings" panose="05000000000000000000" pitchFamily="2" charset="2"/>
              </a:rPr>
              <a:t> per Python. Semplifica la loro creazione consentendo di mantenere differenti versioni di Python e pacchetti opzionali sulla stessa macchina senza alcuna interferenza. </a:t>
            </a:r>
          </a:p>
          <a:p>
            <a:r>
              <a:rPr lang="it-IT" dirty="0">
                <a:sym typeface="Wingdings" panose="05000000000000000000" pitchFamily="2" charset="2"/>
              </a:rPr>
              <a:t>Esso è esplicitamente consigliato tra i tanti per data </a:t>
            </a:r>
            <a:r>
              <a:rPr lang="it-IT" dirty="0" err="1">
                <a:sym typeface="Wingdings" panose="05000000000000000000" pitchFamily="2" charset="2"/>
              </a:rPr>
              <a:t>analysis</a:t>
            </a:r>
            <a:r>
              <a:rPr lang="it-IT" dirty="0">
                <a:sym typeface="Wingdings" panose="05000000000000000000" pitchFamily="2" charset="2"/>
              </a:rPr>
              <a:t>. </a:t>
            </a:r>
          </a:p>
          <a:p>
            <a:endParaRPr lang="it-IT" dirty="0">
              <a:sym typeface="Wingdings" panose="05000000000000000000" pitchFamily="2" charset="2"/>
            </a:endParaRPr>
          </a:p>
          <a:p>
            <a:r>
              <a:rPr lang="it-IT" b="1" dirty="0" err="1">
                <a:sym typeface="Wingdings" panose="05000000000000000000" pitchFamily="2" charset="2"/>
              </a:rPr>
              <a:t>Miniconda</a:t>
            </a:r>
            <a:r>
              <a:rPr lang="it-IT" dirty="0">
                <a:sym typeface="Wingdings" panose="05000000000000000000" pitchFamily="2" charset="2"/>
              </a:rPr>
              <a:t>: Sebbene </a:t>
            </a:r>
            <a:r>
              <a:rPr lang="it-IT" dirty="0" err="1">
                <a:sym typeface="Wingdings" panose="05000000000000000000" pitchFamily="2" charset="2"/>
              </a:rPr>
              <a:t>Conda</a:t>
            </a:r>
            <a:r>
              <a:rPr lang="it-IT" dirty="0">
                <a:sym typeface="Wingdings" panose="05000000000000000000" pitchFamily="2" charset="2"/>
              </a:rPr>
              <a:t> possa essere installato individualmente un modo efficiente è farlo attraverso </a:t>
            </a:r>
            <a:r>
              <a:rPr lang="it-IT" dirty="0" err="1">
                <a:sym typeface="Wingdings" panose="05000000000000000000" pitchFamily="2" charset="2"/>
              </a:rPr>
              <a:t>Miniconda</a:t>
            </a:r>
            <a:r>
              <a:rPr lang="it-IT" dirty="0">
                <a:sym typeface="Wingdings" panose="05000000000000000000" pitchFamily="2" charset="2"/>
              </a:rPr>
              <a:t>, una minimale distribuzione Python (3) che include </a:t>
            </a:r>
            <a:r>
              <a:rPr lang="it-IT" dirty="0" err="1">
                <a:sym typeface="Wingdings" panose="05000000000000000000" pitchFamily="2" charset="2"/>
              </a:rPr>
              <a:t>conda</a:t>
            </a:r>
            <a:r>
              <a:rPr lang="it-IT" dirty="0">
                <a:sym typeface="Wingdings" panose="05000000000000000000" pitchFamily="2" charset="2"/>
              </a:rPr>
              <a:t> e un piccolo numero di pacchetti base. </a:t>
            </a:r>
          </a:p>
        </p:txBody>
      </p:sp>
      <p:sp>
        <p:nvSpPr>
          <p:cNvPr id="7" name="CasellaDiTesto 6">
            <a:extLst>
              <a:ext uri="{FF2B5EF4-FFF2-40B4-BE49-F238E27FC236}">
                <a16:creationId xmlns:a16="http://schemas.microsoft.com/office/drawing/2014/main" id="{8A910F4A-7725-4F29-B8D9-0423E078F2CC}"/>
              </a:ext>
            </a:extLst>
          </p:cNvPr>
          <p:cNvSpPr txBox="1"/>
          <p:nvPr/>
        </p:nvSpPr>
        <p:spPr>
          <a:xfrm>
            <a:off x="374822" y="4504343"/>
            <a:ext cx="11671069" cy="2308324"/>
          </a:xfrm>
          <a:prstGeom prst="rect">
            <a:avLst/>
          </a:prstGeom>
          <a:noFill/>
        </p:spPr>
        <p:txBody>
          <a:bodyPr wrap="square" rtlCol="0">
            <a:spAutoFit/>
          </a:bodyPr>
          <a:lstStyle/>
          <a:p>
            <a:r>
              <a:rPr lang="it-IT" b="1" dirty="0"/>
              <a:t>Anaconda</a:t>
            </a:r>
            <a:r>
              <a:rPr lang="it-IT" dirty="0"/>
              <a:t>: kit per data science, la sua versione gratuita si impone come la più semplice modalità per svolgere progetti di data science e machine learning. Consente di individuare ed installare più di 7500 pacchetti affini. Il fatto che supporti </a:t>
            </a:r>
            <a:r>
              <a:rPr lang="it-IT" dirty="0" err="1"/>
              <a:t>conda</a:t>
            </a:r>
            <a:r>
              <a:rPr lang="it-IT" dirty="0"/>
              <a:t> rende facile la gestione di molteplici </a:t>
            </a:r>
            <a:r>
              <a:rPr lang="it-IT" dirty="0" err="1"/>
              <a:t>environment</a:t>
            </a:r>
            <a:r>
              <a:rPr lang="it-IT" dirty="0"/>
              <a:t> che possono essere mantenuti e separati individualmente. </a:t>
            </a:r>
            <a:br>
              <a:rPr lang="it-IT" dirty="0"/>
            </a:br>
            <a:r>
              <a:rPr lang="it-IT" dirty="0"/>
              <a:t>Esso fornisce in partenza i migliori pacchetti creati dalla </a:t>
            </a:r>
            <a:r>
              <a:rPr lang="it-IT" dirty="0" err="1"/>
              <a:t>comunity</a:t>
            </a:r>
            <a:r>
              <a:rPr lang="it-IT" dirty="0"/>
              <a:t> per analisi scientifica, «Python Scientific Task». </a:t>
            </a:r>
          </a:p>
          <a:p>
            <a:r>
              <a:rPr lang="it-IT" dirty="0">
                <a:solidFill>
                  <a:srgbClr val="FF0000"/>
                </a:solidFill>
                <a:sym typeface="Wingdings" panose="05000000000000000000" pitchFamily="2" charset="2"/>
              </a:rPr>
              <a:t> </a:t>
            </a:r>
            <a:r>
              <a:rPr lang="it-IT" b="1" dirty="0">
                <a:solidFill>
                  <a:srgbClr val="FF0000"/>
                </a:solidFill>
                <a:sym typeface="Wingdings" panose="05000000000000000000" pitchFamily="2" charset="2"/>
              </a:rPr>
              <a:t>A</a:t>
            </a:r>
            <a:r>
              <a:rPr lang="it-IT" b="1" dirty="0">
                <a:solidFill>
                  <a:srgbClr val="FF0000"/>
                </a:solidFill>
              </a:rPr>
              <a:t>naconda navigator</a:t>
            </a:r>
            <a:r>
              <a:rPr lang="it-IT" dirty="0"/>
              <a:t>, un GUI per desktop che implementa la sua versione base rende semplice il lancio di applicazioni e la gestione di pacchetti/ambienti senza l’uso di comandi «</a:t>
            </a:r>
            <a:r>
              <a:rPr lang="it-IT" dirty="0" err="1"/>
              <a:t>command</a:t>
            </a:r>
            <a:r>
              <a:rPr lang="it-IT" dirty="0"/>
              <a:t> line».  </a:t>
            </a:r>
          </a:p>
        </p:txBody>
      </p:sp>
      <p:pic>
        <p:nvPicPr>
          <p:cNvPr id="8" name="Immagine 3">
            <a:extLst>
              <a:ext uri="{FF2B5EF4-FFF2-40B4-BE49-F238E27FC236}">
                <a16:creationId xmlns:a16="http://schemas.microsoft.com/office/drawing/2014/main" id="{24943E89-1027-4AE9-838E-E5C761DF880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8612" t="-4645" r="-8528" b="-7094"/>
          <a:stretch/>
        </p:blipFill>
        <p:spPr>
          <a:xfrm>
            <a:off x="0" y="0"/>
            <a:ext cx="1043768" cy="1059298"/>
          </a:xfrm>
          <a:prstGeom prst="rect">
            <a:avLst/>
          </a:prstGeom>
        </p:spPr>
      </p:pic>
    </p:spTree>
    <p:extLst>
      <p:ext uri="{BB962C8B-B14F-4D97-AF65-F5344CB8AC3E}">
        <p14:creationId xmlns:p14="http://schemas.microsoft.com/office/powerpoint/2010/main" val="4222295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D10CBA-704D-4318-B3AE-2376D7035ACB}"/>
              </a:ext>
            </a:extLst>
          </p:cNvPr>
          <p:cNvSpPr>
            <a:spLocks noGrp="1"/>
          </p:cNvSpPr>
          <p:nvPr>
            <p:ph type="title"/>
          </p:nvPr>
        </p:nvSpPr>
        <p:spPr>
          <a:xfrm>
            <a:off x="1275522" y="268941"/>
            <a:ext cx="10515600" cy="565900"/>
          </a:xfrm>
        </p:spPr>
        <p:txBody>
          <a:bodyPr>
            <a:normAutofit fontScale="90000"/>
          </a:bodyPr>
          <a:lstStyle/>
          <a:p>
            <a:r>
              <a:rPr lang="it-IT" dirty="0"/>
              <a:t>Analisi dell’interfaccia Anaconda Navigator (2). </a:t>
            </a:r>
          </a:p>
        </p:txBody>
      </p:sp>
      <p:pic>
        <p:nvPicPr>
          <p:cNvPr id="4" name="Segnaposto contenuto 3">
            <a:extLst>
              <a:ext uri="{FF2B5EF4-FFF2-40B4-BE49-F238E27FC236}">
                <a16:creationId xmlns:a16="http://schemas.microsoft.com/office/drawing/2014/main" id="{90B32FBC-884C-47F4-A86A-B473AC9A8699}"/>
              </a:ext>
            </a:extLst>
          </p:cNvPr>
          <p:cNvPicPr>
            <a:picLocks noGrp="1" noChangeAspect="1"/>
          </p:cNvPicPr>
          <p:nvPr>
            <p:ph idx="1"/>
          </p:nvPr>
        </p:nvPicPr>
        <p:blipFill rotWithShape="1">
          <a:blip r:embed="rId2"/>
          <a:srcRect l="157" t="4802" r="7347" b="54746"/>
          <a:stretch/>
        </p:blipFill>
        <p:spPr>
          <a:xfrm>
            <a:off x="2518409" y="931026"/>
            <a:ext cx="7344681" cy="1806839"/>
          </a:xfrm>
          <a:prstGeom prst="rect">
            <a:avLst/>
          </a:prstGeom>
        </p:spPr>
      </p:pic>
      <p:sp>
        <p:nvSpPr>
          <p:cNvPr id="5" name="CasellaDiTesto 4">
            <a:extLst>
              <a:ext uri="{FF2B5EF4-FFF2-40B4-BE49-F238E27FC236}">
                <a16:creationId xmlns:a16="http://schemas.microsoft.com/office/drawing/2014/main" id="{1717F6CD-F3C1-4406-9310-E3AD5136572F}"/>
              </a:ext>
            </a:extLst>
          </p:cNvPr>
          <p:cNvSpPr txBox="1"/>
          <p:nvPr/>
        </p:nvSpPr>
        <p:spPr>
          <a:xfrm>
            <a:off x="320040" y="2612790"/>
            <a:ext cx="11033760" cy="4247317"/>
          </a:xfrm>
          <a:prstGeom prst="rect">
            <a:avLst/>
          </a:prstGeom>
          <a:noFill/>
        </p:spPr>
        <p:txBody>
          <a:bodyPr wrap="square" rtlCol="0">
            <a:spAutoFit/>
          </a:bodyPr>
          <a:lstStyle/>
          <a:p>
            <a:r>
              <a:rPr lang="it-IT" dirty="0" err="1">
                <a:solidFill>
                  <a:srgbClr val="FF0000"/>
                </a:solidFill>
                <a:hlinkClick r:id="rId3">
                  <a:extLst>
                    <a:ext uri="{A12FA001-AC4F-418D-AE19-62706E023703}">
                      <ahyp:hlinkClr xmlns:ahyp="http://schemas.microsoft.com/office/drawing/2018/hyperlinkcolor" val="tx"/>
                    </a:ext>
                  </a:extLst>
                </a:hlinkClick>
              </a:rPr>
              <a:t>Jupyter</a:t>
            </a:r>
            <a:r>
              <a:rPr lang="it-IT" dirty="0"/>
              <a:t>: progetto nato per sviluppare un software open source per calcolo interattivo su dozzine di linguaggi. </a:t>
            </a:r>
          </a:p>
          <a:p>
            <a:r>
              <a:rPr lang="it-IT" dirty="0"/>
              <a:t>Anaconda mette a portata di mano </a:t>
            </a:r>
            <a:r>
              <a:rPr lang="it-IT" dirty="0" err="1"/>
              <a:t>Jupyter</a:t>
            </a:r>
            <a:r>
              <a:rPr lang="it-IT" dirty="0"/>
              <a:t> notebook: un applicazione che consente di creare, condividere documenti  (notebooks) che contengono codice, equazioni, rappresentazioni grafiche e testo. Gli usi sono molteplici, tra essi: modelli statistici, simulazioni numeriche. </a:t>
            </a:r>
            <a:br>
              <a:rPr lang="it-IT" dirty="0"/>
            </a:br>
            <a:r>
              <a:rPr lang="it-IT" dirty="0"/>
              <a:t>Interessante la sua interattività, che rende lo strumento molto utile ed interessante per fini didattici. </a:t>
            </a:r>
          </a:p>
          <a:p>
            <a:r>
              <a:rPr lang="it-IT" dirty="0"/>
              <a:t>Punti di forza: intelligibilità, supporto di molteplici linguaggi, </a:t>
            </a:r>
            <a:r>
              <a:rPr lang="it-IT" dirty="0" err="1"/>
              <a:t>condivisibilità</a:t>
            </a:r>
            <a:r>
              <a:rPr lang="it-IT" dirty="0"/>
              <a:t> (GitHub, </a:t>
            </a:r>
            <a:r>
              <a:rPr lang="it-IT" dirty="0" err="1"/>
              <a:t>Jupyter</a:t>
            </a:r>
            <a:r>
              <a:rPr lang="it-IT" dirty="0"/>
              <a:t> Notebook Viewer), interattività, integrazione di tools per data </a:t>
            </a:r>
            <a:r>
              <a:rPr lang="it-IT" dirty="0" err="1"/>
              <a:t>analysis</a:t>
            </a:r>
            <a:r>
              <a:rPr lang="it-IT" dirty="0"/>
              <a:t>. </a:t>
            </a:r>
          </a:p>
          <a:p>
            <a:endParaRPr lang="it-IT" dirty="0"/>
          </a:p>
          <a:p>
            <a:r>
              <a:rPr lang="it-IT" dirty="0" err="1">
                <a:solidFill>
                  <a:schemeClr val="tx1">
                    <a:lumMod val="95000"/>
                    <a:lumOff val="5000"/>
                  </a:schemeClr>
                </a:solidFill>
                <a:hlinkClick r:id="rId4">
                  <a:extLst>
                    <a:ext uri="{A12FA001-AC4F-418D-AE19-62706E023703}">
                      <ahyp:hlinkClr xmlns:ahyp="http://schemas.microsoft.com/office/drawing/2018/hyperlinkcolor" val="tx"/>
                    </a:ext>
                  </a:extLst>
                </a:hlinkClick>
              </a:rPr>
              <a:t>Spyder</a:t>
            </a:r>
            <a:r>
              <a:rPr lang="it-IT" dirty="0">
                <a:solidFill>
                  <a:schemeClr val="tx1">
                    <a:lumMod val="95000"/>
                    <a:lumOff val="5000"/>
                  </a:schemeClr>
                </a:solidFill>
                <a:hlinkClick r:id="rId4">
                  <a:extLst>
                    <a:ext uri="{A12FA001-AC4F-418D-AE19-62706E023703}">
                      <ahyp:hlinkClr xmlns:ahyp="http://schemas.microsoft.com/office/drawing/2018/hyperlinkcolor" val="tx"/>
                    </a:ext>
                  </a:extLst>
                </a:hlinkClick>
              </a:rPr>
              <a:t>-IDE</a:t>
            </a:r>
            <a:r>
              <a:rPr lang="it-IT" dirty="0"/>
              <a:t>: un potente ambiente scritto in Python e strutturato per scienziati, ingegneri ed analisti. </a:t>
            </a:r>
          </a:p>
          <a:p>
            <a:pPr marL="285750" indent="-285750">
              <a:buFontTx/>
              <a:buChar char="-"/>
            </a:pPr>
            <a:r>
              <a:rPr lang="it-IT" dirty="0">
                <a:solidFill>
                  <a:srgbClr val="FF0000"/>
                </a:solidFill>
                <a:hlinkClick r:id="rId5">
                  <a:extLst>
                    <a:ext uri="{A12FA001-AC4F-418D-AE19-62706E023703}">
                      <ahyp:hlinkClr xmlns:ahyp="http://schemas.microsoft.com/office/drawing/2018/hyperlinkcolor" val="tx"/>
                    </a:ext>
                  </a:extLst>
                </a:hlinkClick>
              </a:rPr>
              <a:t>IDE</a:t>
            </a:r>
            <a:r>
              <a:rPr lang="it-IT" dirty="0">
                <a:solidFill>
                  <a:srgbClr val="FF0000"/>
                </a:solidFill>
              </a:rPr>
              <a:t>:  Ambiente di sviluppo integrato</a:t>
            </a:r>
            <a:r>
              <a:rPr lang="it-IT" dirty="0"/>
              <a:t>, un software che in fase di programmazione supporta i programmatori nello sviluppo e </a:t>
            </a:r>
            <a:r>
              <a:rPr lang="it-IT" i="1" dirty="0"/>
              <a:t>debugging</a:t>
            </a:r>
            <a:r>
              <a:rPr lang="it-IT" dirty="0"/>
              <a:t> del </a:t>
            </a:r>
            <a:r>
              <a:rPr lang="it-IT" i="1" dirty="0"/>
              <a:t>codice sorgente </a:t>
            </a:r>
            <a:r>
              <a:rPr lang="it-IT" dirty="0"/>
              <a:t>di un programma. </a:t>
            </a:r>
          </a:p>
          <a:p>
            <a:r>
              <a:rPr lang="it-IT" dirty="0" err="1"/>
              <a:t>Spyder</a:t>
            </a:r>
            <a:r>
              <a:rPr lang="it-IT" dirty="0"/>
              <a:t> presenta le principali componenti di un potente IDE: 1) Editor,  2) (</a:t>
            </a:r>
            <a:r>
              <a:rPr lang="it-IT" dirty="0" err="1"/>
              <a:t>Ipython</a:t>
            </a:r>
            <a:r>
              <a:rPr lang="it-IT" dirty="0"/>
              <a:t>) Console, 3)Debugger, 4) Implementazione di grafici. </a:t>
            </a:r>
          </a:p>
        </p:txBody>
      </p:sp>
      <p:pic>
        <p:nvPicPr>
          <p:cNvPr id="6" name="Immagine 3">
            <a:extLst>
              <a:ext uri="{FF2B5EF4-FFF2-40B4-BE49-F238E27FC236}">
                <a16:creationId xmlns:a16="http://schemas.microsoft.com/office/drawing/2014/main" id="{21AA27F0-D269-4793-A993-E074129AABEC}"/>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8612" t="-4645" r="-8528" b="-7094"/>
          <a:stretch/>
        </p:blipFill>
        <p:spPr>
          <a:xfrm>
            <a:off x="10931289" y="5686425"/>
            <a:ext cx="1043768" cy="1059298"/>
          </a:xfrm>
          <a:prstGeom prst="rect">
            <a:avLst/>
          </a:prstGeom>
        </p:spPr>
      </p:pic>
    </p:spTree>
    <p:extLst>
      <p:ext uri="{BB962C8B-B14F-4D97-AF65-F5344CB8AC3E}">
        <p14:creationId xmlns:p14="http://schemas.microsoft.com/office/powerpoint/2010/main" val="3736981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54A74B-F4C0-4D66-83EE-113EA17A8D5C}"/>
              </a:ext>
            </a:extLst>
          </p:cNvPr>
          <p:cNvSpPr>
            <a:spLocks noGrp="1"/>
          </p:cNvSpPr>
          <p:nvPr>
            <p:ph type="title"/>
          </p:nvPr>
        </p:nvSpPr>
        <p:spPr>
          <a:xfrm>
            <a:off x="1173484" y="45812"/>
            <a:ext cx="8911687" cy="1280890"/>
          </a:xfrm>
        </p:spPr>
        <p:txBody>
          <a:bodyPr>
            <a:normAutofit/>
          </a:bodyPr>
          <a:lstStyle/>
          <a:p>
            <a:r>
              <a:rPr lang="it-IT" sz="3500" dirty="0"/>
              <a:t>Qualche parola sulla programmazione</a:t>
            </a:r>
          </a:p>
        </p:txBody>
      </p:sp>
      <p:sp>
        <p:nvSpPr>
          <p:cNvPr id="3" name="Segnaposto contenuto 2">
            <a:extLst>
              <a:ext uri="{FF2B5EF4-FFF2-40B4-BE49-F238E27FC236}">
                <a16:creationId xmlns:a16="http://schemas.microsoft.com/office/drawing/2014/main" id="{174A7B10-3479-46C0-93F5-4D0C7D23BB72}"/>
              </a:ext>
            </a:extLst>
          </p:cNvPr>
          <p:cNvSpPr>
            <a:spLocks noGrp="1"/>
          </p:cNvSpPr>
          <p:nvPr>
            <p:ph idx="1"/>
          </p:nvPr>
        </p:nvSpPr>
        <p:spPr>
          <a:xfrm>
            <a:off x="1663063" y="1068520"/>
            <a:ext cx="9582149" cy="4720960"/>
          </a:xfrm>
        </p:spPr>
        <p:txBody>
          <a:bodyPr>
            <a:normAutofit fontScale="25000" lnSpcReduction="20000"/>
          </a:bodyPr>
          <a:lstStyle/>
          <a:p>
            <a:pPr marL="0" indent="0">
              <a:buNone/>
            </a:pPr>
            <a:r>
              <a:rPr lang="it-IT" sz="6400" b="1" dirty="0">
                <a:latin typeface="Times New Roman" panose="02020603050405020304" pitchFamily="18" charset="0"/>
                <a:cs typeface="Times New Roman" panose="02020603050405020304" pitchFamily="18" charset="0"/>
              </a:rPr>
              <a:t>• </a:t>
            </a:r>
            <a:r>
              <a:rPr lang="it-IT" sz="6400" b="1" dirty="0"/>
              <a:t>Cos’è un linguaggio di programmazione? </a:t>
            </a:r>
          </a:p>
          <a:p>
            <a:pPr marL="0" indent="0">
              <a:buNone/>
            </a:pPr>
            <a:r>
              <a:rPr lang="it-IT" sz="5600" dirty="0"/>
              <a:t>In informatica esso è un linguaggio formale che specifica una serie di istruzioni utili per produrre dati in uscita. Esso è utilizzato in fase di programmazione attraverso la scrittura del codice sorgente di un programma.</a:t>
            </a:r>
          </a:p>
          <a:p>
            <a:pPr marL="0" indent="0">
              <a:buNone/>
            </a:pPr>
            <a:r>
              <a:rPr lang="it-IT" sz="5600" dirty="0"/>
              <a:t>‣Linguaggio di programmazione = Linguaggio formale </a:t>
            </a:r>
            <a:r>
              <a:rPr lang="it-IT" sz="5600" dirty="0">
                <a:sym typeface="Wingdings" panose="05000000000000000000" pitchFamily="2" charset="2"/>
              </a:rPr>
              <a:t> Un linguaggio appositamente creato per specifiche applicazioni (in questo caso creazione di programmi). </a:t>
            </a:r>
            <a:br>
              <a:rPr lang="it-IT" sz="5600" dirty="0">
                <a:sym typeface="Wingdings" panose="05000000000000000000" pitchFamily="2" charset="2"/>
              </a:rPr>
            </a:br>
            <a:r>
              <a:rPr lang="it-IT" sz="5600" dirty="0">
                <a:sym typeface="Wingdings" panose="05000000000000000000" pitchFamily="2" charset="2"/>
              </a:rPr>
              <a:t>Tutti sono caratterizzati da regole sintattiche riguardanti simboli accettabili e la struttura. Quest’ultima riguarda il modo in cui i simboli devono essere disposti. </a:t>
            </a:r>
          </a:p>
          <a:p>
            <a:pPr marL="0" indent="0">
              <a:buNone/>
            </a:pPr>
            <a:r>
              <a:rPr lang="it-IT" sz="5600" b="1" i="1" dirty="0"/>
              <a:t>Punti di forza dei linguaggi formali</a:t>
            </a:r>
            <a:r>
              <a:rPr lang="it-IT" sz="5600" b="1" dirty="0"/>
              <a:t>: </a:t>
            </a:r>
          </a:p>
          <a:p>
            <a:r>
              <a:rPr lang="it-IT" sz="5600" i="1" dirty="0"/>
              <a:t>Non ambiguità</a:t>
            </a:r>
            <a:r>
              <a:rPr lang="it-IT" sz="5600" dirty="0"/>
              <a:t>: a differenza di un linguaggio naturale, come una lingua parlata, i linguaggi formali sono progettati per essere privi di ambiguità </a:t>
            </a:r>
            <a:r>
              <a:rPr lang="it-IT" sz="5600" dirty="0">
                <a:sym typeface="Wingdings" panose="05000000000000000000" pitchFamily="2" charset="2"/>
              </a:rPr>
              <a:t> Ciascuna dichiarazione ha un unico significato, indipendente dal contesto. </a:t>
            </a:r>
          </a:p>
          <a:p>
            <a:r>
              <a:rPr lang="it-IT" sz="5600" i="1" dirty="0">
                <a:sym typeface="Wingdings" panose="05000000000000000000" pitchFamily="2" charset="2"/>
              </a:rPr>
              <a:t>Assenza di ridondanza</a:t>
            </a:r>
            <a:r>
              <a:rPr lang="it-IT" sz="5600" dirty="0">
                <a:sym typeface="Wingdings" panose="05000000000000000000" pitchFamily="2" charset="2"/>
              </a:rPr>
              <a:t>, i linguaggi formali sono più concisi in virtù dell’assenza di ambiguità. </a:t>
            </a:r>
          </a:p>
          <a:p>
            <a:r>
              <a:rPr lang="it-IT" sz="5600" i="1" dirty="0"/>
              <a:t>Letteralità</a:t>
            </a:r>
            <a:r>
              <a:rPr lang="it-IT" sz="5600" dirty="0"/>
              <a:t>: i linguaggi formali significano esattamente quello che dicono. </a:t>
            </a:r>
          </a:p>
          <a:p>
            <a:pPr marL="0" indent="0">
              <a:buNone/>
            </a:pPr>
            <a:r>
              <a:rPr lang="it-IT" sz="5600" dirty="0">
                <a:latin typeface="Times New Roman" panose="02020603050405020304" pitchFamily="18" charset="0"/>
                <a:cs typeface="Times New Roman" panose="02020603050405020304" pitchFamily="18" charset="0"/>
                <a:sym typeface="Wingdings" panose="05000000000000000000" pitchFamily="2" charset="2"/>
              </a:rPr>
              <a:t>‣ </a:t>
            </a:r>
            <a:r>
              <a:rPr lang="it-IT" sz="5600" b="1" i="1" dirty="0">
                <a:sym typeface="Wingdings" panose="05000000000000000000" pitchFamily="2" charset="2"/>
              </a:rPr>
              <a:t>Codice sorgente</a:t>
            </a:r>
            <a:r>
              <a:rPr lang="it-IT" sz="5600" dirty="0">
                <a:sym typeface="Wingdings" panose="05000000000000000000" pitchFamily="2" charset="2"/>
              </a:rPr>
              <a:t>: il testo di un algoritmo di un programma scritto in uno specifico linguaggio (nel nostro caso Python) che definisce il flusso di esecuzione del programma stesso. La sua scrittura presuppone la risoluzione di un problema iniziale da risolvere ed automatizzare sotto forma di algoritmo risolutivo. </a:t>
            </a:r>
          </a:p>
          <a:p>
            <a:pPr marL="0" indent="0">
              <a:buNone/>
            </a:pPr>
            <a:r>
              <a:rPr lang="it-IT" sz="5600" dirty="0">
                <a:sym typeface="Wingdings" panose="05000000000000000000" pitchFamily="2" charset="2"/>
              </a:rPr>
              <a:t>Il </a:t>
            </a:r>
            <a:r>
              <a:rPr lang="it-IT" sz="5600" dirty="0" err="1">
                <a:sym typeface="Wingdings" panose="05000000000000000000" pitchFamily="2" charset="2"/>
              </a:rPr>
              <a:t>problem</a:t>
            </a:r>
            <a:r>
              <a:rPr lang="it-IT" sz="5600" dirty="0">
                <a:sym typeface="Wingdings" panose="05000000000000000000" pitchFamily="2" charset="2"/>
              </a:rPr>
              <a:t>-solving è la principale soft skill che caratterizza un informatico, risoluzione comporta capacità di formulazione e creatività nel pensare possibili soluzioni.   </a:t>
            </a:r>
          </a:p>
          <a:p>
            <a:pPr marL="0" indent="0">
              <a:buNone/>
            </a:pPr>
            <a:r>
              <a:rPr lang="it-IT" sz="5600" i="1" dirty="0">
                <a:latin typeface="Times New Roman" panose="02020603050405020304" pitchFamily="18" charset="0"/>
                <a:cs typeface="Times New Roman" panose="02020603050405020304" pitchFamily="18" charset="0"/>
                <a:sym typeface="Wingdings" panose="05000000000000000000" pitchFamily="2" charset="2"/>
              </a:rPr>
              <a:t>‣  </a:t>
            </a:r>
            <a:r>
              <a:rPr lang="it-IT" sz="5600" b="1" i="1" dirty="0">
                <a:sym typeface="Wingdings" panose="05000000000000000000" pitchFamily="2" charset="2"/>
              </a:rPr>
              <a:t>Codice sorgente  -- &gt; </a:t>
            </a:r>
            <a:r>
              <a:rPr lang="it-IT" sz="5600" b="1" i="1" dirty="0">
                <a:solidFill>
                  <a:srgbClr val="FF0000"/>
                </a:solidFill>
                <a:sym typeface="Wingdings" panose="05000000000000000000" pitchFamily="2" charset="2"/>
              </a:rPr>
              <a:t>Programma</a:t>
            </a:r>
            <a:r>
              <a:rPr lang="it-IT" sz="5600" dirty="0">
                <a:sym typeface="Wingdings" panose="05000000000000000000" pitchFamily="2" charset="2"/>
              </a:rPr>
              <a:t>: un procedimento algoritmico applicato ad un problema da automatizzare, tipicamente scritto in una serie di linee di codice (sorgente) scritte in un certo linguaggio di programmazione a formare un software che può essere eseguito da un computer ricevendo input e restituendo output. </a:t>
            </a:r>
          </a:p>
          <a:p>
            <a:pPr marL="0" indent="0">
              <a:buNone/>
            </a:pPr>
            <a:r>
              <a:rPr lang="it-IT" sz="5600" dirty="0">
                <a:sym typeface="Wingdings" panose="05000000000000000000" pitchFamily="2" charset="2"/>
              </a:rPr>
              <a:t>Per essere scritto un programma  deve rispettare la sintassi e la semantica del particolare linguaggio scelto. La rilevazione e correzione di eventuali errori di compilazione prende il nome di </a:t>
            </a:r>
            <a:r>
              <a:rPr lang="it-IT" sz="5600" b="1" dirty="0">
                <a:sym typeface="Wingdings" panose="05000000000000000000" pitchFamily="2" charset="2"/>
              </a:rPr>
              <a:t>debugging</a:t>
            </a:r>
            <a:r>
              <a:rPr lang="it-IT" sz="5600" dirty="0">
                <a:sym typeface="Wingdings" panose="05000000000000000000" pitchFamily="2" charset="2"/>
              </a:rPr>
              <a:t>. </a:t>
            </a:r>
          </a:p>
          <a:p>
            <a:pPr marL="0" indent="0">
              <a:buNone/>
            </a:pPr>
            <a:endParaRPr lang="it-IT" dirty="0"/>
          </a:p>
        </p:txBody>
      </p:sp>
      <p:pic>
        <p:nvPicPr>
          <p:cNvPr id="5" name="Immagine 3">
            <a:extLst>
              <a:ext uri="{FF2B5EF4-FFF2-40B4-BE49-F238E27FC236}">
                <a16:creationId xmlns:a16="http://schemas.microsoft.com/office/drawing/2014/main" id="{4D82BF26-4616-4CCB-9B6C-D6A8AAF966C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8612" t="-4645" r="-8528" b="-7094"/>
          <a:stretch/>
        </p:blipFill>
        <p:spPr>
          <a:xfrm>
            <a:off x="10931289" y="5686425"/>
            <a:ext cx="1043768" cy="1059298"/>
          </a:xfrm>
          <a:prstGeom prst="rect">
            <a:avLst/>
          </a:prstGeom>
        </p:spPr>
      </p:pic>
    </p:spTree>
    <p:extLst>
      <p:ext uri="{BB962C8B-B14F-4D97-AF65-F5344CB8AC3E}">
        <p14:creationId xmlns:p14="http://schemas.microsoft.com/office/powerpoint/2010/main" val="3117077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F4001F-8BC2-4DC6-8384-E4980A428E2E}"/>
              </a:ext>
            </a:extLst>
          </p:cNvPr>
          <p:cNvSpPr>
            <a:spLocks noGrp="1"/>
          </p:cNvSpPr>
          <p:nvPr>
            <p:ph type="title"/>
          </p:nvPr>
        </p:nvSpPr>
        <p:spPr>
          <a:xfrm>
            <a:off x="1676400" y="111061"/>
            <a:ext cx="10515600" cy="1325563"/>
          </a:xfrm>
        </p:spPr>
        <p:txBody>
          <a:bodyPr>
            <a:normAutofit/>
          </a:bodyPr>
          <a:lstStyle/>
          <a:p>
            <a:r>
              <a:rPr lang="it-IT" sz="3200" dirty="0"/>
              <a:t>Python room: </a:t>
            </a:r>
            <a:r>
              <a:rPr lang="it-IT" sz="3200" dirty="0" err="1"/>
              <a:t>Overview</a:t>
            </a:r>
            <a:r>
              <a:rPr lang="it-IT" sz="3200" dirty="0"/>
              <a:t> </a:t>
            </a:r>
          </a:p>
        </p:txBody>
      </p:sp>
      <p:sp>
        <p:nvSpPr>
          <p:cNvPr id="3" name="Segnaposto contenuto 2">
            <a:extLst>
              <a:ext uri="{FF2B5EF4-FFF2-40B4-BE49-F238E27FC236}">
                <a16:creationId xmlns:a16="http://schemas.microsoft.com/office/drawing/2014/main" id="{81935D87-354E-4B52-9CB0-7E7FE53F66CE}"/>
              </a:ext>
            </a:extLst>
          </p:cNvPr>
          <p:cNvSpPr>
            <a:spLocks noGrp="1"/>
          </p:cNvSpPr>
          <p:nvPr>
            <p:ph idx="1"/>
          </p:nvPr>
        </p:nvSpPr>
        <p:spPr>
          <a:xfrm>
            <a:off x="1273206" y="1559726"/>
            <a:ext cx="10515600" cy="4830301"/>
          </a:xfrm>
        </p:spPr>
        <p:txBody>
          <a:bodyPr/>
          <a:lstStyle/>
          <a:p>
            <a:endParaRPr lang="it-IT" dirty="0"/>
          </a:p>
          <a:p>
            <a:pPr marL="0" indent="0">
              <a:buNone/>
            </a:pPr>
            <a:r>
              <a:rPr lang="it-IT" dirty="0"/>
              <a:t> </a:t>
            </a:r>
          </a:p>
        </p:txBody>
      </p:sp>
      <p:pic>
        <p:nvPicPr>
          <p:cNvPr id="4" name="Immagine 3">
            <a:extLst>
              <a:ext uri="{FF2B5EF4-FFF2-40B4-BE49-F238E27FC236}">
                <a16:creationId xmlns:a16="http://schemas.microsoft.com/office/drawing/2014/main" id="{7DB81B1E-B6CA-4B07-801F-C906E43E606D}"/>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8612" t="-4645" r="-8528" b="-7094"/>
          <a:stretch/>
        </p:blipFill>
        <p:spPr>
          <a:xfrm>
            <a:off x="10931289" y="5686425"/>
            <a:ext cx="1043768" cy="1059298"/>
          </a:xfrm>
          <a:prstGeom prst="rect">
            <a:avLst/>
          </a:prstGeom>
        </p:spPr>
      </p:pic>
      <p:pic>
        <p:nvPicPr>
          <p:cNvPr id="5" name="Immagine 4">
            <a:extLst>
              <a:ext uri="{FF2B5EF4-FFF2-40B4-BE49-F238E27FC236}">
                <a16:creationId xmlns:a16="http://schemas.microsoft.com/office/drawing/2014/main" id="{654A509A-1020-49C3-BE6B-4A2F6DF8A94B}"/>
              </a:ext>
            </a:extLst>
          </p:cNvPr>
          <p:cNvPicPr>
            <a:picLocks noChangeAspect="1"/>
          </p:cNvPicPr>
          <p:nvPr/>
        </p:nvPicPr>
        <p:blipFill rotWithShape="1">
          <a:blip r:embed="rId4"/>
          <a:srcRect l="18125" t="26944" r="34219" b="17083"/>
          <a:stretch/>
        </p:blipFill>
        <p:spPr>
          <a:xfrm>
            <a:off x="1676400" y="1114424"/>
            <a:ext cx="7343775" cy="4851707"/>
          </a:xfrm>
          <a:prstGeom prst="rect">
            <a:avLst/>
          </a:prstGeom>
        </p:spPr>
      </p:pic>
    </p:spTree>
    <p:extLst>
      <p:ext uri="{BB962C8B-B14F-4D97-AF65-F5344CB8AC3E}">
        <p14:creationId xmlns:p14="http://schemas.microsoft.com/office/powerpoint/2010/main" val="2479778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37FCD8-3425-4738-9A47-574CA049DF5C}"/>
              </a:ext>
            </a:extLst>
          </p:cNvPr>
          <p:cNvSpPr>
            <a:spLocks noGrp="1"/>
          </p:cNvSpPr>
          <p:nvPr>
            <p:ph type="title"/>
          </p:nvPr>
        </p:nvSpPr>
        <p:spPr>
          <a:xfrm>
            <a:off x="1770355" y="256770"/>
            <a:ext cx="10515600" cy="848533"/>
          </a:xfrm>
        </p:spPr>
        <p:txBody>
          <a:bodyPr>
            <a:normAutofit/>
          </a:bodyPr>
          <a:lstStyle/>
          <a:p>
            <a:r>
              <a:rPr lang="it-IT" sz="3500" b="1" dirty="0"/>
              <a:t>Prima immersione! </a:t>
            </a:r>
          </a:p>
        </p:txBody>
      </p:sp>
      <p:pic>
        <p:nvPicPr>
          <p:cNvPr id="5" name="Segnaposto contenuto 4">
            <a:extLst>
              <a:ext uri="{FF2B5EF4-FFF2-40B4-BE49-F238E27FC236}">
                <a16:creationId xmlns:a16="http://schemas.microsoft.com/office/drawing/2014/main" id="{E666BCF8-2691-44F6-97E9-259ED928FD65}"/>
              </a:ext>
            </a:extLst>
          </p:cNvPr>
          <p:cNvPicPr>
            <a:picLocks noGrp="1" noChangeAspect="1"/>
          </p:cNvPicPr>
          <p:nvPr>
            <p:ph idx="1"/>
          </p:nvPr>
        </p:nvPicPr>
        <p:blipFill>
          <a:blip r:embed="rId2"/>
          <a:stretch>
            <a:fillRect/>
          </a:stretch>
        </p:blipFill>
        <p:spPr>
          <a:xfrm>
            <a:off x="2476500" y="1404938"/>
            <a:ext cx="7239000" cy="4524375"/>
          </a:xfrm>
          <a:prstGeom prst="rect">
            <a:avLst/>
          </a:prstGeom>
        </p:spPr>
      </p:pic>
      <p:pic>
        <p:nvPicPr>
          <p:cNvPr id="4" name="Immagine 3">
            <a:extLst>
              <a:ext uri="{FF2B5EF4-FFF2-40B4-BE49-F238E27FC236}">
                <a16:creationId xmlns:a16="http://schemas.microsoft.com/office/drawing/2014/main" id="{D6E5CA09-61DE-402C-A8CD-F2DBD8A4F9EE}"/>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8612" t="-4645" r="-8528" b="-7094"/>
          <a:stretch/>
        </p:blipFill>
        <p:spPr>
          <a:xfrm>
            <a:off x="10816989" y="46005"/>
            <a:ext cx="1043768" cy="1059298"/>
          </a:xfrm>
          <a:prstGeom prst="rect">
            <a:avLst/>
          </a:prstGeom>
        </p:spPr>
      </p:pic>
    </p:spTree>
    <p:extLst>
      <p:ext uri="{BB962C8B-B14F-4D97-AF65-F5344CB8AC3E}">
        <p14:creationId xmlns:p14="http://schemas.microsoft.com/office/powerpoint/2010/main" val="2103665751"/>
      </p:ext>
    </p:extLst>
  </p:cSld>
  <p:clrMapOvr>
    <a:masterClrMapping/>
  </p:clrMapOvr>
</p:sld>
</file>

<file path=ppt/theme/theme1.xml><?xml version="1.0" encoding="utf-8"?>
<a:theme xmlns:a="http://schemas.openxmlformats.org/drawingml/2006/main" name="Filo">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119</TotalTime>
  <Words>1233</Words>
  <Application>Microsoft Office PowerPoint</Application>
  <PresentationFormat>Widescreen</PresentationFormat>
  <Paragraphs>68</Paragraphs>
  <Slides>9</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9</vt:i4>
      </vt:variant>
    </vt:vector>
  </HeadingPairs>
  <TitlesOfParts>
    <vt:vector size="15" baseType="lpstr">
      <vt:lpstr>Arial</vt:lpstr>
      <vt:lpstr>Century Gothic</vt:lpstr>
      <vt:lpstr>Times New Roman</vt:lpstr>
      <vt:lpstr>Wingdings</vt:lpstr>
      <vt:lpstr>Wingdings 3</vt:lpstr>
      <vt:lpstr>Filo</vt:lpstr>
      <vt:lpstr>Starting Finance Club Siena organizza: Python room. </vt:lpstr>
      <vt:lpstr>Come muoversi in un ecosistema così complesso: qualche tips. </vt:lpstr>
      <vt:lpstr>Tools utili </vt:lpstr>
      <vt:lpstr>Gestione della Room</vt:lpstr>
      <vt:lpstr>Analisi dell’interfaccia Anaconda Navigator </vt:lpstr>
      <vt:lpstr>Analisi dell’interfaccia Anaconda Navigator (2). </vt:lpstr>
      <vt:lpstr>Qualche parola sulla programmazione</vt:lpstr>
      <vt:lpstr>Python room: Overview </vt:lpstr>
      <vt:lpstr>Prima immersione!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Finance Club Siena organizza: Python room. </dc:title>
  <dc:creator>Georgiana Maria Petroiu</dc:creator>
  <cp:lastModifiedBy>simone.luca.lucchesi@gmail.com</cp:lastModifiedBy>
  <cp:revision>4</cp:revision>
  <dcterms:created xsi:type="dcterms:W3CDTF">2020-11-14T13:43:31Z</dcterms:created>
  <dcterms:modified xsi:type="dcterms:W3CDTF">2020-11-16T12:11:47Z</dcterms:modified>
</cp:coreProperties>
</file>