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6C6B-3311-4572-8436-4590E17B3965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A425-D7CB-4614-AEF3-86ADE5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abletmonkeys.com/images/2014/05/Toshiba-Encore-2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21" y="1891700"/>
            <a:ext cx="2093913" cy="18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67" y="3867723"/>
            <a:ext cx="1933865" cy="1701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64397" y="4267196"/>
            <a:ext cx="2433784" cy="1302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Iomote</a:t>
            </a:r>
            <a:r>
              <a:rPr lang="en-US" dirty="0"/>
              <a:t> Device Management </a:t>
            </a:r>
            <a:r>
              <a:rPr lang="en-US" b="1" dirty="0">
                <a:solidFill>
                  <a:srgbClr val="FFFF00"/>
                </a:solidFill>
              </a:rPr>
              <a:t>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1974" y="2447635"/>
            <a:ext cx="2364508" cy="1302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Iomote</a:t>
            </a:r>
            <a:r>
              <a:rPr lang="en-US" dirty="0"/>
              <a:t> Orchestrator </a:t>
            </a:r>
            <a:r>
              <a:rPr lang="en-US" b="1" dirty="0">
                <a:solidFill>
                  <a:srgbClr val="FFFF00"/>
                </a:solidFill>
              </a:rPr>
              <a:t>API</a:t>
            </a:r>
          </a:p>
        </p:txBody>
      </p:sp>
      <p:cxnSp>
        <p:nvCxnSpPr>
          <p:cNvPr id="9" name="Straight Arrow Connector 8"/>
          <p:cNvCxnSpPr>
            <a:cxnSpLocks/>
            <a:endCxn id="7" idx="1"/>
          </p:cNvCxnSpPr>
          <p:nvPr/>
        </p:nvCxnSpPr>
        <p:spPr>
          <a:xfrm>
            <a:off x="2983345" y="3094182"/>
            <a:ext cx="908629" cy="4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3" idx="1"/>
          </p:cNvCxnSpPr>
          <p:nvPr/>
        </p:nvCxnSpPr>
        <p:spPr>
          <a:xfrm flipH="1" flipV="1">
            <a:off x="3154326" y="4918359"/>
            <a:ext cx="737648" cy="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64396" y="2447635"/>
            <a:ext cx="2433785" cy="1302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Iomote</a:t>
            </a:r>
            <a:r>
              <a:rPr lang="en-US" dirty="0"/>
              <a:t> Device Management </a:t>
            </a:r>
            <a:r>
              <a:rPr lang="en-US" b="1" dirty="0">
                <a:solidFill>
                  <a:srgbClr val="FFFF00"/>
                </a:solidFill>
              </a:rPr>
              <a:t>Web App</a:t>
            </a:r>
          </a:p>
        </p:txBody>
      </p:sp>
      <p:cxnSp>
        <p:nvCxnSpPr>
          <p:cNvPr id="17" name="Straight Arrow Connector 16"/>
          <p:cNvCxnSpPr>
            <a:cxnSpLocks/>
            <a:stCxn id="16" idx="2"/>
            <a:endCxn id="6" idx="0"/>
          </p:cNvCxnSpPr>
          <p:nvPr/>
        </p:nvCxnSpPr>
        <p:spPr>
          <a:xfrm>
            <a:off x="8481289" y="3749962"/>
            <a:ext cx="0" cy="5172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91974" y="1267693"/>
            <a:ext cx="2364508" cy="498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LUIS</a:t>
            </a:r>
          </a:p>
        </p:txBody>
      </p:sp>
      <p:cxnSp>
        <p:nvCxnSpPr>
          <p:cNvPr id="43" name="Straight Arrow Connector 42"/>
          <p:cNvCxnSpPr>
            <a:cxnSpLocks/>
            <a:stCxn id="42" idx="1"/>
            <a:endCxn id="1026" idx="0"/>
          </p:cNvCxnSpPr>
          <p:nvPr/>
        </p:nvCxnSpPr>
        <p:spPr>
          <a:xfrm flipH="1">
            <a:off x="2416678" y="1517075"/>
            <a:ext cx="1475296" cy="37462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891974" y="4267197"/>
            <a:ext cx="2364508" cy="13023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IoT Hub</a:t>
            </a:r>
          </a:p>
        </p:txBody>
      </p:sp>
      <p:cxnSp>
        <p:nvCxnSpPr>
          <p:cNvPr id="58" name="Straight Arrow Connector 57"/>
          <p:cNvCxnSpPr>
            <a:cxnSpLocks/>
            <a:stCxn id="6" idx="1"/>
            <a:endCxn id="53" idx="3"/>
          </p:cNvCxnSpPr>
          <p:nvPr/>
        </p:nvCxnSpPr>
        <p:spPr>
          <a:xfrm flipH="1">
            <a:off x="6256482" y="4918360"/>
            <a:ext cx="1007915" cy="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7" idx="2"/>
            <a:endCxn id="53" idx="0"/>
          </p:cNvCxnSpPr>
          <p:nvPr/>
        </p:nvCxnSpPr>
        <p:spPr>
          <a:xfrm>
            <a:off x="5074228" y="3749962"/>
            <a:ext cx="0" cy="517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4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Valery Jacobs</dc:creator>
  <cp:lastModifiedBy>Valery Jacobs</cp:lastModifiedBy>
  <cp:revision>6</cp:revision>
  <dcterms:created xsi:type="dcterms:W3CDTF">2017-03-23T21:04:18Z</dcterms:created>
  <dcterms:modified xsi:type="dcterms:W3CDTF">2017-03-24T07:01:42Z</dcterms:modified>
</cp:coreProperties>
</file>