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6C6B-3311-4572-8436-4590E17B3965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A425-D7CB-4614-AEF3-86ADE5BB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8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6C6B-3311-4572-8436-4590E17B3965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A425-D7CB-4614-AEF3-86ADE5BB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6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6C6B-3311-4572-8436-4590E17B3965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A425-D7CB-4614-AEF3-86ADE5BB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0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6C6B-3311-4572-8436-4590E17B3965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A425-D7CB-4614-AEF3-86ADE5BB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5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6C6B-3311-4572-8436-4590E17B3965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A425-D7CB-4614-AEF3-86ADE5BB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6C6B-3311-4572-8436-4590E17B3965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A425-D7CB-4614-AEF3-86ADE5BB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4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6C6B-3311-4572-8436-4590E17B3965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A425-D7CB-4614-AEF3-86ADE5BB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5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6C6B-3311-4572-8436-4590E17B3965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A425-D7CB-4614-AEF3-86ADE5BB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1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6C6B-3311-4572-8436-4590E17B3965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A425-D7CB-4614-AEF3-86ADE5BB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1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6C6B-3311-4572-8436-4590E17B3965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A425-D7CB-4614-AEF3-86ADE5BB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3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6C6B-3311-4572-8436-4590E17B3965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A425-D7CB-4614-AEF3-86ADE5BB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5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C6C6B-3311-4572-8436-4590E17B3965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2A425-D7CB-4614-AEF3-86ADE5BB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7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9127" y="2447635"/>
            <a:ext cx="2364508" cy="1302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Iomote</a:t>
            </a:r>
            <a:r>
              <a:rPr lang="en-US" dirty="0"/>
              <a:t> </a:t>
            </a:r>
            <a:r>
              <a:rPr lang="en-US" dirty="0"/>
              <a:t>Eaves Dropper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9125" y="4267197"/>
            <a:ext cx="2364509" cy="1302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Iomote</a:t>
            </a:r>
            <a:r>
              <a:rPr lang="en-US" dirty="0"/>
              <a:t> Device </a:t>
            </a:r>
          </a:p>
        </p:txBody>
      </p:sp>
      <p:sp>
        <p:nvSpPr>
          <p:cNvPr id="6" name="Rectangle 5"/>
          <p:cNvSpPr/>
          <p:nvPr/>
        </p:nvSpPr>
        <p:spPr>
          <a:xfrm>
            <a:off x="5574144" y="4267198"/>
            <a:ext cx="2364508" cy="13023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Iomote</a:t>
            </a:r>
            <a:r>
              <a:rPr lang="en-US" dirty="0"/>
              <a:t> Device Management </a:t>
            </a:r>
            <a:r>
              <a:rPr lang="en-US" b="1" dirty="0">
                <a:solidFill>
                  <a:srgbClr val="FFFF00"/>
                </a:solidFill>
              </a:rPr>
              <a:t>API</a:t>
            </a:r>
          </a:p>
        </p:txBody>
      </p:sp>
      <p:sp>
        <p:nvSpPr>
          <p:cNvPr id="7" name="Rectangle 6"/>
          <p:cNvSpPr/>
          <p:nvPr/>
        </p:nvSpPr>
        <p:spPr>
          <a:xfrm>
            <a:off x="3891974" y="2447635"/>
            <a:ext cx="2364508" cy="13023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Iomote</a:t>
            </a:r>
            <a:r>
              <a:rPr lang="en-US" dirty="0"/>
              <a:t> Orchestrator </a:t>
            </a:r>
            <a:r>
              <a:rPr lang="en-US" b="1" dirty="0">
                <a:solidFill>
                  <a:srgbClr val="FFFF00"/>
                </a:solidFill>
              </a:rPr>
              <a:t>API</a:t>
            </a:r>
          </a:p>
        </p:txBody>
      </p:sp>
      <p:cxnSp>
        <p:nvCxnSpPr>
          <p:cNvPr id="9" name="Straight Arrow Connector 8"/>
          <p:cNvCxnSpPr>
            <a:cxnSpLocks/>
            <a:stCxn id="4" idx="3"/>
            <a:endCxn id="7" idx="1"/>
          </p:cNvCxnSpPr>
          <p:nvPr/>
        </p:nvCxnSpPr>
        <p:spPr>
          <a:xfrm>
            <a:off x="3463635" y="3098799"/>
            <a:ext cx="4283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53" idx="1"/>
            <a:endCxn id="5" idx="3"/>
          </p:cNvCxnSpPr>
          <p:nvPr/>
        </p:nvCxnSpPr>
        <p:spPr>
          <a:xfrm flipH="1">
            <a:off x="3463634" y="4918361"/>
            <a:ext cx="428340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502072" y="4267198"/>
            <a:ext cx="2355272" cy="13023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Iomote</a:t>
            </a:r>
            <a:r>
              <a:rPr lang="en-US" dirty="0"/>
              <a:t> Device Management </a:t>
            </a:r>
            <a:r>
              <a:rPr lang="en-US" b="1" dirty="0">
                <a:solidFill>
                  <a:srgbClr val="FFFF00"/>
                </a:solidFill>
              </a:rPr>
              <a:t>Web App</a:t>
            </a:r>
          </a:p>
        </p:txBody>
      </p:sp>
      <p:cxnSp>
        <p:nvCxnSpPr>
          <p:cNvPr id="17" name="Straight Arrow Connector 16"/>
          <p:cNvCxnSpPr>
            <a:cxnSpLocks/>
            <a:stCxn id="16" idx="1"/>
            <a:endCxn id="6" idx="3"/>
          </p:cNvCxnSpPr>
          <p:nvPr/>
        </p:nvCxnSpPr>
        <p:spPr>
          <a:xfrm flipH="1">
            <a:off x="7938652" y="4918362"/>
            <a:ext cx="563420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617515" y="1452416"/>
            <a:ext cx="1327730" cy="4987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LUIS</a:t>
            </a:r>
          </a:p>
        </p:txBody>
      </p:sp>
      <p:cxnSp>
        <p:nvCxnSpPr>
          <p:cNvPr id="43" name="Straight Arrow Connector 42"/>
          <p:cNvCxnSpPr>
            <a:cxnSpLocks/>
            <a:stCxn id="42" idx="2"/>
            <a:endCxn id="4" idx="0"/>
          </p:cNvCxnSpPr>
          <p:nvPr/>
        </p:nvCxnSpPr>
        <p:spPr>
          <a:xfrm>
            <a:off x="2281380" y="1951180"/>
            <a:ext cx="1" cy="496455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891974" y="4267197"/>
            <a:ext cx="932874" cy="13023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IoT Hub</a:t>
            </a:r>
          </a:p>
        </p:txBody>
      </p:sp>
      <p:cxnSp>
        <p:nvCxnSpPr>
          <p:cNvPr id="58" name="Straight Arrow Connector 57"/>
          <p:cNvCxnSpPr>
            <a:cxnSpLocks/>
            <a:stCxn id="6" idx="1"/>
            <a:endCxn id="53" idx="3"/>
          </p:cNvCxnSpPr>
          <p:nvPr/>
        </p:nvCxnSpPr>
        <p:spPr>
          <a:xfrm flipH="1" flipV="1">
            <a:off x="4824848" y="4918361"/>
            <a:ext cx="749296" cy="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cxnSpLocks/>
            <a:stCxn id="7" idx="2"/>
            <a:endCxn id="53" idx="0"/>
          </p:cNvCxnSpPr>
          <p:nvPr/>
        </p:nvCxnSpPr>
        <p:spPr>
          <a:xfrm flipH="1">
            <a:off x="4358411" y="3749962"/>
            <a:ext cx="715817" cy="5172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245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Valery Jacobs</dc:creator>
  <cp:lastModifiedBy>Valery Jacobs</cp:lastModifiedBy>
  <cp:revision>4</cp:revision>
  <dcterms:created xsi:type="dcterms:W3CDTF">2017-03-23T21:04:18Z</dcterms:created>
  <dcterms:modified xsi:type="dcterms:W3CDTF">2017-03-23T21:26:19Z</dcterms:modified>
</cp:coreProperties>
</file>