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70" r:id="rId16"/>
    <p:sldId id="277" r:id="rId17"/>
    <p:sldId id="278" r:id="rId18"/>
    <p:sldId id="279" r:id="rId19"/>
    <p:sldId id="280" r:id="rId20"/>
    <p:sldId id="271" r:id="rId21"/>
    <p:sldId id="269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F6C09-4B8D-4753-A3A5-426FA8942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/>
              <a:t>PROGETTO DI INGEGNERIA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02C33A-6DC8-47DE-BC7B-D1DF5CA4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sz="2400" dirty="0"/>
              <a:t>PROGETTO B</a:t>
            </a:r>
          </a:p>
          <a:p>
            <a:r>
              <a:rPr lang="it-IT" sz="1900" dirty="0"/>
              <a:t>Ansaldi JACOPO   DI CECCA RITA   GAMAGE STEFANO    NICHETTI MATTIA</a:t>
            </a:r>
          </a:p>
        </p:txBody>
      </p:sp>
    </p:spTree>
    <p:extLst>
      <p:ext uri="{BB962C8B-B14F-4D97-AF65-F5344CB8AC3E}">
        <p14:creationId xmlns:p14="http://schemas.microsoft.com/office/powerpoint/2010/main" val="235827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63F74-C4AD-4032-819C-BF25503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DOMINIO</a:t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B480D63-9A37-4E2B-BD70-0CC9B0BB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71638"/>
            <a:ext cx="9002714" cy="4652962"/>
          </a:xfrm>
        </p:spPr>
      </p:pic>
    </p:spTree>
    <p:extLst>
      <p:ext uri="{BB962C8B-B14F-4D97-AF65-F5344CB8AC3E}">
        <p14:creationId xmlns:p14="http://schemas.microsoft.com/office/powerpoint/2010/main" val="149885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2E809-001A-4EA1-9FC3-187FCA16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800" dirty="0"/>
              <a:t>PACKAGE SERVER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9B3247-F1EC-48B3-8A82-A923CFB5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32073"/>
            <a:ext cx="10753725" cy="4825877"/>
          </a:xfrm>
        </p:spPr>
      </p:pic>
    </p:spTree>
    <p:extLst>
      <p:ext uri="{BB962C8B-B14F-4D97-AF65-F5344CB8AC3E}">
        <p14:creationId xmlns:p14="http://schemas.microsoft.com/office/powerpoint/2010/main" val="255723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F1796-4B88-4247-9B1C-ED087A4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GAME CLASSES </a:t>
            </a: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029118-DC34-44D0-A104-021B66B0C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4" y="1752600"/>
            <a:ext cx="10671175" cy="4733925"/>
          </a:xfrm>
        </p:spPr>
      </p:pic>
    </p:spTree>
    <p:extLst>
      <p:ext uri="{BB962C8B-B14F-4D97-AF65-F5344CB8AC3E}">
        <p14:creationId xmlns:p14="http://schemas.microsoft.com/office/powerpoint/2010/main" val="86509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D72A1-246B-4452-9290-2D87B4AA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6" y="300318"/>
            <a:ext cx="9404723" cy="1400530"/>
          </a:xfrm>
        </p:spPr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SQUARES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E7B92B-0239-4282-941C-A2A3012A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88" y="1853248"/>
            <a:ext cx="10424211" cy="4795202"/>
          </a:xfrm>
        </p:spPr>
      </p:pic>
    </p:spTree>
    <p:extLst>
      <p:ext uri="{BB962C8B-B14F-4D97-AF65-F5344CB8AC3E}">
        <p14:creationId xmlns:p14="http://schemas.microsoft.com/office/powerpoint/2010/main" val="350257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CBEDE-E3D8-4DD8-8A9C-B56AAB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SERVERINTERFACE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131300-FC89-4A0A-B9B9-A6D9A826C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56" y="1619250"/>
            <a:ext cx="10225094" cy="4838700"/>
          </a:xfrm>
        </p:spPr>
      </p:pic>
    </p:spTree>
    <p:extLst>
      <p:ext uri="{BB962C8B-B14F-4D97-AF65-F5344CB8AC3E}">
        <p14:creationId xmlns:p14="http://schemas.microsoft.com/office/powerpoint/2010/main" val="370905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F5C4A-C68A-4270-B341-DDA786B8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PACKAGE CLIENT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6B1672-A3C4-4AD9-873C-D6C1DA36F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215" y="1711570"/>
            <a:ext cx="7057293" cy="4790830"/>
          </a:xfrm>
        </p:spPr>
      </p:pic>
    </p:spTree>
    <p:extLst>
      <p:ext uri="{BB962C8B-B14F-4D97-AF65-F5344CB8AC3E}">
        <p14:creationId xmlns:p14="http://schemas.microsoft.com/office/powerpoint/2010/main" val="5042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F5C4A-C68A-4270-B341-DDA786B8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PACKAGE FONTS + PACKAGE CLIENTINTERFACE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C94A4C1-78EF-452C-82E0-66B94CEE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699" y="1853248"/>
            <a:ext cx="2523127" cy="4195762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86C7D86-4319-4B36-8856-BFD79B8F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162" y="1853248"/>
            <a:ext cx="679000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3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F5C4A-C68A-4270-B341-DDA786B8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PACKAGE PLAYER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20C7B42-3CF2-49AC-B381-13F65645F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326" y="1552452"/>
            <a:ext cx="4371366" cy="5063989"/>
          </a:xfrm>
        </p:spPr>
      </p:pic>
    </p:spTree>
    <p:extLst>
      <p:ext uri="{BB962C8B-B14F-4D97-AF65-F5344CB8AC3E}">
        <p14:creationId xmlns:p14="http://schemas.microsoft.com/office/powerpoint/2010/main" val="127288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07B55-B251-417B-B073-6D6BB02E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STATES + DIEGUI CLASS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8FDFD3A-9243-40F4-A25A-8361B16E0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69" y="1790725"/>
            <a:ext cx="5698792" cy="468157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A5B5E91-EC33-4569-91A7-DD3C5A27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19" y="1790725"/>
            <a:ext cx="4939663" cy="21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6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07B55-B251-417B-B073-6D6BB02E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STATES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F4A7A59-6637-47EE-9170-B6A47031A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44" y="1853248"/>
            <a:ext cx="6159977" cy="4750752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B58C406-1C00-4FCE-8A98-1C081BC8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93" y="1853248"/>
            <a:ext cx="3665538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1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CC97D-09A2-4B4C-B1DA-36A1105E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2D16F-611E-4EEA-8D62-AFB72683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1936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DESCRIZIONE DEL PROGETTO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TRIVIAL PURSUIT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Realizzazione di un applicativo desktop che consenta di giocare a una versione modificata del classico gioco da tavolo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Pursuit</a:t>
            </a:r>
            <a:r>
              <a:rPr lang="it-IT" dirty="0"/>
              <a:t>. Un numero variabile di giocatori deve poter interagire a turno con l’applicativo secondo le regole del gioco.</a:t>
            </a:r>
          </a:p>
          <a:p>
            <a:pPr marL="0" indent="0">
              <a:buNone/>
            </a:pPr>
            <a:r>
              <a:rPr lang="it-IT" dirty="0"/>
              <a:t> Altri elementi: </a:t>
            </a:r>
          </a:p>
          <a:p>
            <a:r>
              <a:rPr lang="it-IT" dirty="0"/>
              <a:t>interazione tramite un’interfaccia </a:t>
            </a:r>
            <a:r>
              <a:rPr lang="it-IT" dirty="0" err="1"/>
              <a:t>graﬁca</a:t>
            </a:r>
            <a:r>
              <a:rPr lang="it-IT" dirty="0"/>
              <a:t>;</a:t>
            </a:r>
          </a:p>
          <a:p>
            <a:r>
              <a:rPr lang="it-IT" dirty="0"/>
              <a:t>Partecipazione di più giocatori su un client locale</a:t>
            </a:r>
          </a:p>
          <a:p>
            <a:r>
              <a:rPr lang="it-IT" dirty="0"/>
              <a:t>giocatori remoti (opzionale)</a:t>
            </a:r>
          </a:p>
        </p:txBody>
      </p:sp>
    </p:spTree>
    <p:extLst>
      <p:ext uri="{BB962C8B-B14F-4D97-AF65-F5344CB8AC3E}">
        <p14:creationId xmlns:p14="http://schemas.microsoft.com/office/powerpoint/2010/main" val="50124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0991B-9F1E-41EB-80B5-3086B341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ARCHITETTURE IMPLEMENTATE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BE700-B2BD-41C4-9F4F-7AC231A1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26960"/>
            <a:ext cx="9403742" cy="472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ARCHITETTURA CLIENT SERVER</a:t>
            </a:r>
          </a:p>
          <a:p>
            <a:r>
              <a:rPr lang="fr-FR" dirty="0"/>
              <a:t>client : @package </a:t>
            </a:r>
            <a:r>
              <a:rPr lang="fr-FR" dirty="0" err="1"/>
              <a:t>Client.Graphics</a:t>
            </a:r>
            <a:endParaRPr lang="fr-FR" dirty="0"/>
          </a:p>
          <a:p>
            <a:r>
              <a:rPr lang="fr-FR" dirty="0"/>
              <a:t>server : @package </a:t>
            </a:r>
            <a:r>
              <a:rPr lang="fr-FR" dirty="0" err="1"/>
              <a:t>Server.GameClasses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it-IT" dirty="0"/>
              <a:t>ARCHITETTURA A STRATI</a:t>
            </a:r>
          </a:p>
          <a:p>
            <a:pPr marL="0" indent="0">
              <a:buNone/>
            </a:pPr>
            <a:r>
              <a:rPr lang="it-IT" dirty="0"/>
              <a:t>all'interno del server :</a:t>
            </a:r>
          </a:p>
          <a:p>
            <a:r>
              <a:rPr lang="it-IT" dirty="0"/>
              <a:t> strato interfaccia al database : @package </a:t>
            </a:r>
            <a:r>
              <a:rPr lang="it-IT" dirty="0" err="1"/>
              <a:t>ConnectionDb</a:t>
            </a:r>
            <a:endParaRPr lang="it-IT" dirty="0"/>
          </a:p>
          <a:p>
            <a:r>
              <a:rPr lang="it-IT" dirty="0"/>
              <a:t> strato di dominio : @</a:t>
            </a:r>
            <a:r>
              <a:rPr lang="it-IT" dirty="0" err="1"/>
              <a:t>paclage</a:t>
            </a:r>
            <a:r>
              <a:rPr lang="it-IT" dirty="0"/>
              <a:t> </a:t>
            </a:r>
            <a:r>
              <a:rPr lang="it-IT" dirty="0" err="1"/>
              <a:t>GameClasses</a:t>
            </a:r>
            <a:endParaRPr lang="it-IT" dirty="0"/>
          </a:p>
          <a:p>
            <a:r>
              <a:rPr lang="it-IT" dirty="0"/>
              <a:t> strato di interfaccia con il client : @classi </a:t>
            </a:r>
            <a:r>
              <a:rPr lang="it-IT" dirty="0" err="1"/>
              <a:t>ServerInterface</a:t>
            </a:r>
            <a:r>
              <a:rPr lang="it-IT" dirty="0"/>
              <a:t> e Controller</a:t>
            </a:r>
          </a:p>
          <a:p>
            <a:pPr marL="0" indent="0">
              <a:buNone/>
            </a:pPr>
            <a:r>
              <a:rPr lang="it-IT" dirty="0"/>
              <a:t>all'interno del client :</a:t>
            </a:r>
          </a:p>
          <a:p>
            <a:r>
              <a:rPr lang="it-IT" dirty="0"/>
              <a:t>strato di interfaccia utente : @tutte le classi in client</a:t>
            </a:r>
          </a:p>
          <a:p>
            <a:r>
              <a:rPr lang="it-IT" dirty="0"/>
              <a:t> strato di interfaccia con il server : @classe </a:t>
            </a:r>
            <a:r>
              <a:rPr lang="it-IT" dirty="0" err="1"/>
              <a:t>ClientInterface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CC145-D45E-462B-BB87-B754308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61EB8-2B2B-4CCC-84C3-D488D0E5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31146"/>
            <a:ext cx="9403742" cy="4517253"/>
          </a:xfrm>
        </p:spPr>
        <p:txBody>
          <a:bodyPr/>
          <a:lstStyle/>
          <a:p>
            <a:r>
              <a:rPr lang="it-IT" dirty="0"/>
              <a:t>CREATOR: Board crea le </a:t>
            </a:r>
            <a:r>
              <a:rPr lang="it-IT" dirty="0" err="1"/>
              <a:t>Squares</a:t>
            </a:r>
            <a:endParaRPr lang="it-IT" dirty="0"/>
          </a:p>
          <a:p>
            <a:r>
              <a:rPr lang="it-IT" dirty="0"/>
              <a:t>INFORMATION EXPERT : Board accede agli </a:t>
            </a:r>
            <a:r>
              <a:rPr lang="it-IT" dirty="0" err="1"/>
              <a:t>Squares</a:t>
            </a:r>
            <a:r>
              <a:rPr lang="it-IT" dirty="0"/>
              <a:t>, </a:t>
            </a:r>
            <a:r>
              <a:rPr lang="it-IT" dirty="0" err="1"/>
              <a:t>TrivialGame</a:t>
            </a:r>
            <a:r>
              <a:rPr lang="it-IT" dirty="0"/>
              <a:t> accede a PLAYER, DIE e Turn, </a:t>
            </a:r>
            <a:r>
              <a:rPr lang="it-IT" dirty="0" err="1"/>
              <a:t>Squares</a:t>
            </a:r>
            <a:r>
              <a:rPr lang="it-IT" dirty="0"/>
              <a:t> accede a </a:t>
            </a:r>
            <a:r>
              <a:rPr lang="it-IT" dirty="0" err="1"/>
              <a:t>Question</a:t>
            </a:r>
            <a:r>
              <a:rPr lang="it-IT" dirty="0"/>
              <a:t> che accede a sua volta ad </a:t>
            </a:r>
            <a:r>
              <a:rPr lang="it-IT" dirty="0" err="1"/>
              <a:t>Answer</a:t>
            </a:r>
            <a:r>
              <a:rPr lang="it-IT" dirty="0"/>
              <a:t> , etc..</a:t>
            </a:r>
          </a:p>
          <a:p>
            <a:r>
              <a:rPr lang="it-IT" dirty="0"/>
              <a:t>CONTROLLER/FACADE : classe controller che funge da interfaccia per </a:t>
            </a:r>
            <a:r>
              <a:rPr lang="it-IT" dirty="0" err="1"/>
              <a:t>TrivialGame</a:t>
            </a:r>
            <a:r>
              <a:rPr lang="it-IT" dirty="0"/>
              <a:t>. </a:t>
            </a:r>
            <a:r>
              <a:rPr lang="it-IT" dirty="0" err="1"/>
              <a:t>ServerInterface</a:t>
            </a:r>
            <a:r>
              <a:rPr lang="it-IT" dirty="0"/>
              <a:t> e </a:t>
            </a:r>
            <a:r>
              <a:rPr lang="it-IT" dirty="0" err="1"/>
              <a:t>ClientInterface</a:t>
            </a:r>
            <a:r>
              <a:rPr lang="it-IT" dirty="0"/>
              <a:t> fungono da interfacce per gli strati sottostanti</a:t>
            </a:r>
          </a:p>
          <a:p>
            <a:r>
              <a:rPr lang="it-IT" dirty="0"/>
              <a:t>POLYMORPHISM: </a:t>
            </a:r>
            <a:r>
              <a:rPr lang="it-IT" dirty="0" err="1"/>
              <a:t>Square</a:t>
            </a:r>
            <a:r>
              <a:rPr lang="it-IT" dirty="0"/>
              <a:t> con le corrispondenti sottoclassi </a:t>
            </a:r>
          </a:p>
          <a:p>
            <a:r>
              <a:rPr lang="it-IT" dirty="0"/>
              <a:t>STRATEGY: per gestire le gli algoritmi dei </a:t>
            </a:r>
            <a:r>
              <a:rPr lang="it-IT" dirty="0" err="1"/>
              <a:t>bonus,malus</a:t>
            </a:r>
            <a:r>
              <a:rPr lang="it-IT" dirty="0"/>
              <a:t> e Random</a:t>
            </a:r>
          </a:p>
          <a:p>
            <a:r>
              <a:rPr lang="it-IT" dirty="0"/>
              <a:t>PURE FABRICATION &amp; ADAPTER: classe </a:t>
            </a:r>
            <a:r>
              <a:rPr lang="it-IT" dirty="0" err="1"/>
              <a:t>ConnectionDb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13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2BB58-901C-4059-9517-B4D9C6D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94543AF-2FDC-4F95-BF7C-B2421207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16" y="1091173"/>
            <a:ext cx="2702926" cy="1524150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F64F44EA-C8DB-413B-9084-DC5CEDBD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73349"/>
            <a:ext cx="8946541" cy="4195481"/>
          </a:xfrm>
        </p:spPr>
        <p:txBody>
          <a:bodyPr/>
          <a:lstStyle/>
          <a:p>
            <a:r>
              <a:rPr lang="it-IT" dirty="0"/>
              <a:t>LIBRERIE GRAFICHE 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DATABASE RELAZIONALE </a:t>
            </a:r>
            <a:r>
              <a:rPr lang="it-IT" dirty="0" err="1"/>
              <a:t>dbms</a:t>
            </a:r>
            <a:r>
              <a:rPr lang="it-IT" dirty="0"/>
              <a:t> </a:t>
            </a:r>
            <a:r>
              <a:rPr lang="it-IT" dirty="0" err="1"/>
              <a:t>MySql</a:t>
            </a:r>
            <a:r>
              <a:rPr lang="it-IT" dirty="0"/>
              <a:t> : </a:t>
            </a:r>
            <a:r>
              <a:rPr lang="it-IT" sz="1800" dirty="0"/>
              <a:t>per salvare permanentemente le domande, risposte e le credenziali dei giocatori registrati</a:t>
            </a:r>
          </a:p>
          <a:p>
            <a:endParaRPr lang="it-IT" sz="1800" dirty="0"/>
          </a:p>
          <a:p>
            <a:r>
              <a:rPr lang="it-IT" sz="1800" dirty="0"/>
              <a:t>LIBRERIE PER INTERFACCIARSI AL DB : mysql-connector-java-5.1.46</a:t>
            </a:r>
          </a:p>
          <a:p>
            <a:endParaRPr lang="it-IT" sz="1800" dirty="0"/>
          </a:p>
          <a:p>
            <a:r>
              <a:rPr lang="it-IT" sz="1800" dirty="0"/>
              <a:t>FRAMEWORK JUNIT per il </a:t>
            </a:r>
            <a:r>
              <a:rPr lang="it-IT" sz="1800" dirty="0" err="1"/>
              <a:t>testing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4DF4FBA-BDCC-4059-85B1-7528159C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33" y="1427217"/>
            <a:ext cx="3291152" cy="11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C31D3-5F98-438C-A674-B07EFF02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683B2-5A37-4BE6-BF25-F980D449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22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 </a:t>
            </a:r>
          </a:p>
          <a:p>
            <a:r>
              <a:rPr lang="it-IT" dirty="0"/>
              <a:t>Connessione al database</a:t>
            </a:r>
          </a:p>
          <a:p>
            <a:r>
              <a:rPr lang="it-IT" dirty="0"/>
              <a:t>Movimentazione delle perdine sulla mappa grafica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C30FCB-67A9-41DD-AB1E-069C3A62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2" y="3814569"/>
            <a:ext cx="11021237" cy="27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40A86-7A96-43C5-AB4E-219E31C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CD3EE-6AD4-4B6F-990C-0B65F142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56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</a:t>
            </a:r>
          </a:p>
          <a:p>
            <a:r>
              <a:rPr lang="it-IT" dirty="0"/>
              <a:t>Casi limite: spicchi già ottenuti con domande finali a cui il giocatore ha già risposto correttamente</a:t>
            </a:r>
          </a:p>
          <a:p>
            <a:r>
              <a:rPr lang="it-IT" dirty="0"/>
              <a:t>Movimentazione sulle caselle (casi limite)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7A35F1-46E7-4025-ACCB-1409E829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9" y="3595506"/>
            <a:ext cx="1119268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A9A4E-D591-420D-8E3E-0F1E775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FFD1C5-B7E1-4ED9-B8F6-B0E0E6C7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DIMOSTRAZIONE DI ESECUZIONE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1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A937D-272A-4371-88A9-DB0D66BE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CB3637-E7EB-472A-A3A8-2B6D6A19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477817"/>
            <a:ext cx="9403742" cy="499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REGOLE DEL GIOCO:</a:t>
            </a:r>
          </a:p>
          <a:p>
            <a:r>
              <a:rPr lang="it-IT" dirty="0"/>
              <a:t>Ogni partita si svolge su un tabellone di forma quadrata, tutti i giocatori si muovono su di esso a turno lanciando un dado.</a:t>
            </a:r>
          </a:p>
          <a:p>
            <a:r>
              <a:rPr lang="it-IT" dirty="0"/>
              <a:t>Sul tabellone vi sono diverse caselle corrispondenti a domande di diverse categorie o a bonus/</a:t>
            </a:r>
            <a:r>
              <a:rPr lang="it-IT" dirty="0" err="1"/>
              <a:t>malus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OBIETTIVO: guadagnare gli spicchi di ognuna delle categorie, che si ottengono finendo sulla casella delle domanda finale e rispondendo correttamente. </a:t>
            </a:r>
          </a:p>
          <a:p>
            <a:pPr marL="0" indent="0">
              <a:buNone/>
            </a:pPr>
            <a:r>
              <a:rPr lang="it-IT" dirty="0"/>
              <a:t>VITTORIA: il giocatore che avrà guadagnato tutti gli spicchi e riesce a ritornare per primo sulla casella di partenza avrà vinto la partita.</a:t>
            </a:r>
          </a:p>
        </p:txBody>
      </p:sp>
    </p:spTree>
    <p:extLst>
      <p:ext uri="{BB962C8B-B14F-4D97-AF65-F5344CB8AC3E}">
        <p14:creationId xmlns:p14="http://schemas.microsoft.com/office/powerpoint/2010/main" val="29365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0766A-77CE-452E-B582-574BFE3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6D72D-4CA8-426A-A27F-8726AC30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15127"/>
            <a:ext cx="9777124" cy="41332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NOTE:</a:t>
            </a:r>
          </a:p>
          <a:p>
            <a:r>
              <a:rPr lang="it-IT" dirty="0"/>
              <a:t>6 categorie : </a:t>
            </a:r>
            <a:r>
              <a:rPr lang="it-IT" dirty="0" err="1"/>
              <a:t>storia,geografia,arte</a:t>
            </a:r>
            <a:r>
              <a:rPr lang="it-IT" dirty="0"/>
              <a:t> e letteratura, spettacolo, sport, scienze.</a:t>
            </a:r>
          </a:p>
          <a:p>
            <a:r>
              <a:rPr lang="it-IT" dirty="0"/>
              <a:t>il numero di giocatori è variabile, da un minimo di 1 a un massimo di 4</a:t>
            </a:r>
          </a:p>
          <a:p>
            <a:r>
              <a:rPr lang="it-IT" dirty="0"/>
              <a:t>Accesso al gioco tramite un meccanismo di login e registrazione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54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FE52A-2F18-403F-9FEE-02555D26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GLOSSARIO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A6DD6C-9D4C-4E6F-B0E6-929CDAF6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10" y="1662546"/>
            <a:ext cx="9209344" cy="45858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300" dirty="0"/>
              <a:t>Termini frequenti nel dominio applicativo del gioco: </a:t>
            </a:r>
          </a:p>
          <a:p>
            <a:r>
              <a:rPr lang="it-IT" dirty="0"/>
              <a:t>State : schermata di gioco</a:t>
            </a:r>
          </a:p>
          <a:p>
            <a:r>
              <a:rPr lang="it-IT" dirty="0" err="1"/>
              <a:t>slice</a:t>
            </a:r>
            <a:r>
              <a:rPr lang="it-IT" dirty="0"/>
              <a:t> : spicchi, l'obiettivo del gioco è vincerli tutti rispondendo alle domande finali</a:t>
            </a:r>
          </a:p>
          <a:p>
            <a:r>
              <a:rPr lang="it-IT" dirty="0" err="1"/>
              <a:t>square</a:t>
            </a:r>
            <a:r>
              <a:rPr lang="it-IT" dirty="0"/>
              <a:t> : casella di gioco</a:t>
            </a:r>
          </a:p>
          <a:p>
            <a:r>
              <a:rPr lang="it-IT" dirty="0"/>
              <a:t>board: il tabellone sul quale si svolge la partita, è composto dalle caselle</a:t>
            </a:r>
          </a:p>
          <a:p>
            <a:r>
              <a:rPr lang="it-IT" dirty="0"/>
              <a:t>bonus/</a:t>
            </a:r>
            <a:r>
              <a:rPr lang="it-IT" dirty="0" err="1"/>
              <a:t>malus</a:t>
            </a:r>
            <a:r>
              <a:rPr lang="it-IT" dirty="0"/>
              <a:t> : sono 2 categorie di caselle speciali a cui non corrispondono domande </a:t>
            </a:r>
          </a:p>
          <a:p>
            <a:r>
              <a:rPr lang="it-IT" dirty="0"/>
              <a:t>random: casella speciale che assume ogni volta l'effetto di un bonus o </a:t>
            </a:r>
            <a:r>
              <a:rPr lang="it-IT" dirty="0" err="1"/>
              <a:t>malus</a:t>
            </a:r>
            <a:endParaRPr lang="it-IT" dirty="0"/>
          </a:p>
          <a:p>
            <a:r>
              <a:rPr lang="it-IT" dirty="0" err="1"/>
              <a:t>categories</a:t>
            </a:r>
            <a:r>
              <a:rPr lang="it-IT" dirty="0"/>
              <a:t>: le categorie possibili delle domande</a:t>
            </a:r>
          </a:p>
          <a:p>
            <a:r>
              <a:rPr lang="it-IT" dirty="0" err="1"/>
              <a:t>request</a:t>
            </a:r>
            <a:r>
              <a:rPr lang="it-IT" dirty="0"/>
              <a:t> : richiesta di connessione al database</a:t>
            </a:r>
          </a:p>
          <a:p>
            <a:r>
              <a:rPr lang="it-IT" dirty="0"/>
              <a:t>credenziali : insieme di nickname e password del giocatore</a:t>
            </a:r>
          </a:p>
          <a:p>
            <a:r>
              <a:rPr lang="it-IT" dirty="0" err="1"/>
              <a:t>gui</a:t>
            </a:r>
            <a:r>
              <a:rPr lang="it-IT" dirty="0"/>
              <a:t> : classi grafiche </a:t>
            </a:r>
            <a:r>
              <a:rPr lang="it-IT" dirty="0" err="1"/>
              <a:t>corrispondendi</a:t>
            </a:r>
            <a:r>
              <a:rPr lang="it-IT" dirty="0"/>
              <a:t> agli elementi di gioco</a:t>
            </a:r>
          </a:p>
          <a:p>
            <a:r>
              <a:rPr lang="it-IT" dirty="0" err="1"/>
              <a:t>map</a:t>
            </a:r>
            <a:r>
              <a:rPr lang="it-IT" dirty="0"/>
              <a:t> : mappa sulla quale si muovono le pedine graficamente ( non corrisponde esattamente al tabellone)</a:t>
            </a:r>
          </a:p>
          <a:p>
            <a:r>
              <a:rPr lang="it-IT" dirty="0" err="1"/>
              <a:t>buttons</a:t>
            </a:r>
            <a:r>
              <a:rPr lang="it-IT" dirty="0"/>
              <a:t> : elementi grafici con il quale il giocatore interagisce </a:t>
            </a:r>
          </a:p>
        </p:txBody>
      </p:sp>
    </p:spTree>
    <p:extLst>
      <p:ext uri="{BB962C8B-B14F-4D97-AF65-F5344CB8AC3E}">
        <p14:creationId xmlns:p14="http://schemas.microsoft.com/office/powerpoint/2010/main" val="35261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9F600-459B-475D-B02E-19CE5C23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AAA-0DD9-40ED-A8E2-BAA7461E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1376218"/>
            <a:ext cx="9615054" cy="52370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200" dirty="0"/>
              <a:t>1)REQUISITI UTENTE</a:t>
            </a:r>
          </a:p>
          <a:p>
            <a:r>
              <a:rPr lang="it-IT" sz="2200" dirty="0"/>
              <a:t>Il sistema deve permettere di giocare ad una versione modificata di </a:t>
            </a:r>
            <a:r>
              <a:rPr lang="it-IT" sz="2200" dirty="0" err="1"/>
              <a:t>Trivial</a:t>
            </a:r>
            <a:r>
              <a:rPr lang="it-IT" sz="2200" dirty="0"/>
              <a:t> </a:t>
            </a:r>
            <a:r>
              <a:rPr lang="it-IT" sz="2200" dirty="0" err="1"/>
              <a:t>Pursuit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/>
              <a:t>2)REQUISITI DI SISTEMA</a:t>
            </a:r>
          </a:p>
          <a:p>
            <a:r>
              <a:rPr lang="it-IT" sz="2200" dirty="0"/>
              <a:t>Il sistema deve permettere la registrazione ad un utente tramite </a:t>
            </a:r>
            <a:r>
              <a:rPr lang="it-IT" sz="2200" dirty="0" err="1"/>
              <a:t>interfacia</a:t>
            </a:r>
            <a:r>
              <a:rPr lang="it-IT" sz="2200" dirty="0"/>
              <a:t> grafica.</a:t>
            </a:r>
          </a:p>
          <a:p>
            <a:r>
              <a:rPr lang="it-IT" sz="2200" dirty="0"/>
              <a:t>Il sistema deve permettere ad un utente di effettuare un login, in caso si sia già registrato</a:t>
            </a:r>
          </a:p>
          <a:p>
            <a:r>
              <a:rPr lang="it-IT" sz="2200" dirty="0"/>
              <a:t>Il sistema, una volta avvenuto il login, deve permettere all'utente di iniziare una partita e scegliere il numero di giocatori</a:t>
            </a:r>
          </a:p>
          <a:p>
            <a:r>
              <a:rPr lang="it-IT" sz="2200" dirty="0"/>
              <a:t>Il sistema deve permettere all'utente di lanciare il dado e visualizzare l'ordine di gioco all'inizio della partita</a:t>
            </a:r>
          </a:p>
          <a:p>
            <a:r>
              <a:rPr lang="it-IT" sz="2200" dirty="0"/>
              <a:t>Il sistema deve visualizzare a lato del tabellone di gioco una icona per ogni giocatore in cui sono presenti il colore della pedina e gli spicchi guadagnati</a:t>
            </a:r>
          </a:p>
          <a:p>
            <a:r>
              <a:rPr lang="it-IT" sz="2200" dirty="0"/>
              <a:t>Ogni casella di gioco, deve garantire la corretta visualizzazione, di tutte le pedine anche in caso queste siano sulla medesima casella</a:t>
            </a:r>
          </a:p>
          <a:p>
            <a:r>
              <a:rPr lang="it-IT" sz="2200" dirty="0"/>
              <a:t>Il sistema deve permettere al giocatore di turno il lancio di un dado e di scegliere la direzione di movimento della pedina sul tabellone</a:t>
            </a:r>
          </a:p>
          <a:p>
            <a:r>
              <a:rPr lang="it-IT" sz="2200" dirty="0"/>
              <a:t>Il sistema deve visualizzare correttamente il movimento della pedina, in base alla scelta fatta</a:t>
            </a:r>
          </a:p>
          <a:p>
            <a:r>
              <a:rPr lang="it-IT" sz="2200" dirty="0"/>
              <a:t>Il sistema deve fornire una corretta visualizzazione delle domande, e delle relative risposte tramite interfaccia grafica</a:t>
            </a:r>
          </a:p>
          <a:p>
            <a:r>
              <a:rPr lang="it-IT" sz="2200" dirty="0"/>
              <a:t>Il giocatore deve poter selezionare la risposta scelta tramite l'interfaccia</a:t>
            </a:r>
          </a:p>
          <a:p>
            <a:r>
              <a:rPr lang="it-IT" sz="2200" dirty="0"/>
              <a:t>Il sistema deve consentire l'esecuzione di bonus/</a:t>
            </a:r>
            <a:r>
              <a:rPr lang="it-IT" sz="2200" dirty="0" err="1"/>
              <a:t>malus</a:t>
            </a:r>
            <a:r>
              <a:rPr lang="it-IT" sz="2200" dirty="0"/>
              <a:t> nel caso in cui il giocatore finisca in una delle corrispettive caselle</a:t>
            </a:r>
          </a:p>
          <a:p>
            <a:r>
              <a:rPr lang="it-IT" sz="2200" dirty="0"/>
              <a:t>In caso di risposta corretta alla domanda </a:t>
            </a:r>
            <a:r>
              <a:rPr lang="it-IT" sz="2200" dirty="0" err="1"/>
              <a:t>fInale</a:t>
            </a:r>
            <a:r>
              <a:rPr lang="it-IT" sz="2200" dirty="0"/>
              <a:t>, il sistema deve far guadagnare al giocatore lo spicchio corrispondente, visualizzandolo sotto forma di diamante con il colore della categoria</a:t>
            </a:r>
          </a:p>
          <a:p>
            <a:r>
              <a:rPr lang="it-IT" sz="2200" dirty="0"/>
              <a:t>Il sistema deve garantire la vittoria del giocatore che, per primo, ha guadagnato tutti gli spicchi ed è ritornato sulla casella di partenza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9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38683-92D4-46A5-A3CF-C55FED97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 E DI DOMINIO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D04B7-BAA5-4F0D-805B-78893F20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90" y="2010266"/>
            <a:ext cx="9310944" cy="4395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REQUISITI NON FUNZIONALI</a:t>
            </a:r>
            <a:endParaRPr lang="it-IT" dirty="0"/>
          </a:p>
          <a:p>
            <a:r>
              <a:rPr lang="it-IT" dirty="0"/>
              <a:t>Il sistema viene implementato usando il linguaggio di Programmazione Java</a:t>
            </a:r>
          </a:p>
          <a:p>
            <a:r>
              <a:rPr lang="it-IT" dirty="0"/>
              <a:t>L'interfaccia utente deve venir realizzata attraverso una libreria grafica compatibile con il linguaggio usato</a:t>
            </a:r>
          </a:p>
          <a:p>
            <a:r>
              <a:rPr lang="it-IT" dirty="0"/>
              <a:t>Il sistema deve potersi interfacciare con un database relazionale</a:t>
            </a:r>
          </a:p>
          <a:p>
            <a:r>
              <a:rPr lang="it-IT" dirty="0"/>
              <a:t>il sistema, quando avviato, deve connettersi al database e prelevare le informazioni necessarie al gioco in tempi accettabili ( al massimo qualche secondo)</a:t>
            </a:r>
          </a:p>
          <a:p>
            <a:r>
              <a:rPr lang="it-IT" dirty="0"/>
              <a:t>Il client deve poter accedere solo alle informazioni del gioco visualizzate nell'interfaccia grafica e interagire con il server solo tramite essa</a:t>
            </a:r>
          </a:p>
          <a:p>
            <a:r>
              <a:rPr lang="it-IT" dirty="0"/>
              <a:t>La comunicazione tra client e server deve avvenire tramite protocollo TCP/IP</a:t>
            </a:r>
          </a:p>
          <a:p>
            <a:pPr marL="0" indent="0">
              <a:buNone/>
            </a:pPr>
            <a:r>
              <a:rPr lang="it-IT" b="1" dirty="0"/>
              <a:t>REQUISITI DI DOMINIO</a:t>
            </a:r>
            <a:endParaRPr lang="it-IT" dirty="0"/>
          </a:p>
          <a:p>
            <a:r>
              <a:rPr lang="it-IT" dirty="0"/>
              <a:t>ogni casella visualizzata deve avere un simbolo corrispondente alla categoria di appartenenza, sia che sia una casella normale sia che sia una casella corrispondente a una domanda finale</a:t>
            </a:r>
          </a:p>
          <a:p>
            <a:r>
              <a:rPr lang="it-IT" dirty="0"/>
              <a:t>gli spicchi (diamanti) visualizzati hanno lo stesso colore della categoria corrispondente e non seguono nessun ordine particolare (possono essere vinti in qualsiasi ordine)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80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F95C-84C1-4F98-A5CE-EB8AC92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702A2-5068-487D-BDAF-AE9C9F91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8073"/>
            <a:ext cx="8946541" cy="4941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/>
              <a:t>Caso D’uso UC1</a:t>
            </a:r>
            <a:r>
              <a:rPr lang="it-IT" dirty="0"/>
              <a:t> : l'utente inizia una partita (locale)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Scenario di successo principale (flusso di base)</a:t>
            </a:r>
            <a:r>
              <a:rPr lang="it-IT" dirty="0"/>
              <a:t> :</a:t>
            </a:r>
          </a:p>
          <a:p>
            <a:r>
              <a:rPr lang="it-IT" dirty="0"/>
              <a:t>1. Il giocatore si autentica da solo</a:t>
            </a:r>
          </a:p>
          <a:p>
            <a:r>
              <a:rPr lang="it-IT" dirty="0"/>
              <a:t>- Se è la prima volta, il giocatore deve registrarsi con un nickname e una password.</a:t>
            </a:r>
          </a:p>
          <a:p>
            <a:r>
              <a:rPr lang="it-IT" dirty="0"/>
              <a:t>- Se il giocatore è già registrato, deve effettuare il login utilizzando il nickname e la password.</a:t>
            </a:r>
          </a:p>
          <a:p>
            <a:r>
              <a:rPr lang="it-IT" dirty="0"/>
              <a:t>2. Il giocatore inizia una nuova partita.</a:t>
            </a:r>
          </a:p>
          <a:p>
            <a:r>
              <a:rPr lang="it-IT" dirty="0"/>
              <a:t>3. Una volta scelto il numero di giocatori, il programma genera casualmente l'ordine di partenza dei giocatori.</a:t>
            </a:r>
          </a:p>
          <a:p>
            <a:r>
              <a:rPr lang="it-IT" dirty="0"/>
              <a:t>4. Al turno del giocatore, il dado viene lanciato per determinare di quanti passi la pedina si deve muovere.</a:t>
            </a:r>
          </a:p>
          <a:p>
            <a:r>
              <a:rPr lang="it-IT" dirty="0"/>
              <a:t>5. Il giocatore deve decidere quale direzione deve prendere.</a:t>
            </a:r>
          </a:p>
          <a:p>
            <a:r>
              <a:rPr lang="it-IT" dirty="0"/>
              <a:t>6. Il giocatore deve rispondere a una domanda che dipende dal colore del quadrato.</a:t>
            </a:r>
          </a:p>
          <a:p>
            <a:r>
              <a:rPr lang="it-IT" dirty="0"/>
              <a:t>7. I passaggi 4-5-6 sono ripetuti finché il giocatore non risponde correttamente a tutte le 6 domande speciali e torna al quadrato iniziale (ogni domanda speciale consente di ottenere un diamante speciale).</a:t>
            </a:r>
          </a:p>
          <a:p>
            <a:r>
              <a:rPr lang="it-IT" dirty="0"/>
              <a:t>8. Il gioco è finito.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37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702A2-5068-487D-BDAF-AE9C9F91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8073"/>
            <a:ext cx="8946541" cy="4941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/>
              <a:t>Caso D’uso UC2</a:t>
            </a:r>
            <a:r>
              <a:rPr lang="it-IT" dirty="0"/>
              <a:t> : l'utente inizia una partita con altri giocatori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Scenario di successo principale (flusso di base)</a:t>
            </a:r>
            <a:r>
              <a:rPr lang="it-IT" dirty="0"/>
              <a:t> :</a:t>
            </a:r>
          </a:p>
          <a:p>
            <a:r>
              <a:rPr lang="it-IT" dirty="0"/>
              <a:t>1. Il giocatore si autentica da solo</a:t>
            </a:r>
          </a:p>
          <a:p>
            <a:r>
              <a:rPr lang="it-IT" dirty="0"/>
              <a:t>- Se è la prima volta, il giocatore deve registrarsi con un nickname e una password.</a:t>
            </a:r>
          </a:p>
          <a:p>
            <a:r>
              <a:rPr lang="it-IT" dirty="0"/>
              <a:t>- Se il giocatore è già registrato, deve effettuare il login utilizzando il nickname e la password.</a:t>
            </a:r>
          </a:p>
          <a:p>
            <a:r>
              <a:rPr lang="it-IT" dirty="0"/>
              <a:t>2. Il giocatore inizia una nuova partita.</a:t>
            </a:r>
          </a:p>
          <a:p>
            <a:r>
              <a:rPr lang="it-IT" dirty="0"/>
              <a:t>3. Una volta scelto il numero di giocatori, il Server genera casualmente l'ordine di partenza dei giocatori.</a:t>
            </a:r>
          </a:p>
          <a:p>
            <a:r>
              <a:rPr lang="it-IT" dirty="0"/>
              <a:t>4. Al turno del giocatore, il dado viene lanciato per determinare di quanti passi la pedina si deve muovere.</a:t>
            </a:r>
          </a:p>
          <a:p>
            <a:r>
              <a:rPr lang="it-IT" dirty="0"/>
              <a:t>5. Il giocatore deve decidere quale direzione deve prendere.</a:t>
            </a:r>
          </a:p>
          <a:p>
            <a:r>
              <a:rPr lang="it-IT" dirty="0"/>
              <a:t>6. Il giocatore deve rispondere a una domanda che dipende dal colore del quadrato.</a:t>
            </a:r>
          </a:p>
          <a:p>
            <a:r>
              <a:rPr lang="it-IT" dirty="0"/>
              <a:t>I passaggi 4-5-6 sono ripetuti finché un giocatore non risponde correttamente a tutte le 6 domande speciali e torna al quadrato iniziale (ogni domanda speciale consente di ottenere un diamante speciale).</a:t>
            </a:r>
          </a:p>
          <a:p>
            <a:r>
              <a:rPr lang="it-IT" dirty="0"/>
              <a:t>8. Il gioco è finito.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54F85F1-2028-4D1C-8997-48D0DA38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dirty="0"/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128037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1101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Ione</vt:lpstr>
      <vt:lpstr>PROGETTO DI INGEGNERIA DEL SOFTWARE</vt:lpstr>
      <vt:lpstr>VISIONE</vt:lpstr>
      <vt:lpstr>VISIONE </vt:lpstr>
      <vt:lpstr>VISIONE</vt:lpstr>
      <vt:lpstr>GLOSSARIO</vt:lpstr>
      <vt:lpstr>REQUISITI FUNZIONALI  </vt:lpstr>
      <vt:lpstr>REQUISITI NON FUNZIONALI E DI DOMINIO </vt:lpstr>
      <vt:lpstr>CASI D’USO</vt:lpstr>
      <vt:lpstr>CASI D’USO</vt:lpstr>
      <vt:lpstr>MODELLO DI DOMINIO </vt:lpstr>
      <vt:lpstr>DIAGRAMMA DELLE CLASSI PACKAGE SERVER </vt:lpstr>
      <vt:lpstr>DIAGRAMMA DELLE CLASSI SOTTOPARTI PACKAGE SERVER: PACKAGE GAME CLASSES   </vt:lpstr>
      <vt:lpstr>DIAGRAMMA DELLE CLASSI SOTTOPARTI PACKAGE SERVER: PACKAGE SQUARES   </vt:lpstr>
      <vt:lpstr>DIAGRAMMA DELLE CLASSI SOTTOPARTI PACKAGE SERVER: PACKAGE SERVERINTERFACE</vt:lpstr>
      <vt:lpstr>DIAGRAMMA DELLE CLASSI PACKAGE CLIENT</vt:lpstr>
      <vt:lpstr>DIAGRAMMA DELLE CLASSI PACKAGE FONTS + PACKAGE CLIENTINTERFACE</vt:lpstr>
      <vt:lpstr>DIAGRAMMA DELLE CLASSI PACKAGE PLAYER</vt:lpstr>
      <vt:lpstr>DIAGRAMMA DELLE CLASSI STATES + DIEGUI CLASS</vt:lpstr>
      <vt:lpstr>DIAGRAMMA DELLE CLASSI STATES</vt:lpstr>
      <vt:lpstr>ARCHITETTURE IMPLEMENTATE</vt:lpstr>
      <vt:lpstr>PATTERN UTILIZZATI</vt:lpstr>
      <vt:lpstr>STRUMENTI UTILIZZATI</vt:lpstr>
      <vt:lpstr>TEST</vt:lpstr>
      <vt:lpstr>TEST</vt:lpstr>
      <vt:lpstr>CONCLUSIONI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</dc:title>
  <dc:creator>jacopo ansaldi</dc:creator>
  <cp:lastModifiedBy>Thenuka Stefano Kothuwa Gamage</cp:lastModifiedBy>
  <cp:revision>19</cp:revision>
  <dcterms:created xsi:type="dcterms:W3CDTF">2018-07-10T14:49:05Z</dcterms:created>
  <dcterms:modified xsi:type="dcterms:W3CDTF">2018-07-10T21:55:20Z</dcterms:modified>
</cp:coreProperties>
</file>