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E33-4651-4699-8363-CA3E297216FB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88CA-56C6-450C-B222-223B685A6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00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E33-4651-4699-8363-CA3E297216FB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88CA-56C6-450C-B222-223B685A6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3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E33-4651-4699-8363-CA3E297216FB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88CA-56C6-450C-B222-223B685A6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52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E33-4651-4699-8363-CA3E297216FB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88CA-56C6-450C-B222-223B685A6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67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E33-4651-4699-8363-CA3E297216FB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88CA-56C6-450C-B222-223B685A6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47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E33-4651-4699-8363-CA3E297216FB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88CA-56C6-450C-B222-223B685A6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61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E33-4651-4699-8363-CA3E297216FB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88CA-56C6-450C-B222-223B685A6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44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E33-4651-4699-8363-CA3E297216FB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88CA-56C6-450C-B222-223B685A6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9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E33-4651-4699-8363-CA3E297216FB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88CA-56C6-450C-B222-223B685A6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4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E33-4651-4699-8363-CA3E297216FB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88CA-56C6-450C-B222-223B685A6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28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E33-4651-4699-8363-CA3E297216FB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88CA-56C6-450C-B222-223B685A6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34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4E33-4651-4699-8363-CA3E297216FB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A88CA-56C6-450C-B222-223B685A6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9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rakto.io/combinar-cores/" TargetMode="External"/><Relationship Id="rId2" Type="http://schemas.openxmlformats.org/officeDocument/2006/relationships/hyperlink" Target="https://blog.trakto.io/diferentes-tipos-tipografi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rakto.io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rakto.io/combinar-cores/" TargetMode="External"/><Relationship Id="rId2" Type="http://schemas.openxmlformats.org/officeDocument/2006/relationships/hyperlink" Target="https://blog.trakto.io/bancos-de-imagens-gratuito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teware.com.br/gestao-estrategica/mitos-da-estrategia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rakto.io/como-montar-apresentacao-slides/" TargetMode="External"/><Relationship Id="rId2" Type="http://schemas.openxmlformats.org/officeDocument/2006/relationships/hyperlink" Target="https://blog.trakto.io/criacao-de-identidade-visua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trakto.io/tecnicas-criatividade-desig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é painel semântico e como utilizar esta técnica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36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0623" y="295377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Por que fazer um painel semântico?</a:t>
            </a:r>
            <a:br>
              <a:rPr lang="pt-BR" dirty="0"/>
            </a:br>
            <a:r>
              <a:rPr lang="pt-BR" dirty="0"/>
              <a:t>A seguir, apresentaremos 3 razões que irão te convencer a criar um painel semântico agora mesmo: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13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107" y="30825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1. É a ferramenta perfeita para obter uma visão geral do seu projeto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É mais fácil detectar erros com </a:t>
            </a:r>
            <a:r>
              <a:rPr lang="pt-BR" dirty="0" err="1"/>
              <a:t>moodboards</a:t>
            </a:r>
            <a:r>
              <a:rPr lang="pt-BR" dirty="0"/>
              <a:t> porque é possível ver o projeto como um todo ao invés de apenas elementos individuais. Também permite que você veja como um elemento pode se encaixar com outro elemento.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26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653" y="336590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2. É uma ótima maneira de visualizar como você deseja o seu produto final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A melhor maneira de entender a aparência do produto acabado é por meio de um painel semântico. Com ele você pode visualizar como vai ficar seu projeto, site, aplicativo ou qualquer outro conceito.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173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38955" y="31727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3. Ajudam a criar uma sensação coesa para seu projeto de design, conectando diferentes aspectos, incluindo fontes, cores, tipografia, layout e conteúdo.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Os painéis são visuais simples que contêm </a:t>
            </a:r>
            <a:r>
              <a:rPr lang="pt-BR" dirty="0">
                <a:hlinkClick r:id="rId2"/>
              </a:rPr>
              <a:t>tipografias</a:t>
            </a:r>
            <a:r>
              <a:rPr lang="pt-BR" dirty="0"/>
              <a:t>, </a:t>
            </a:r>
            <a:r>
              <a:rPr lang="pt-BR" dirty="0">
                <a:hlinkClick r:id="rId3"/>
              </a:rPr>
              <a:t>combinação de cores</a:t>
            </a:r>
            <a:r>
              <a:rPr lang="pt-BR" dirty="0"/>
              <a:t>, texturas, formas e outros elementos de design.</a:t>
            </a:r>
            <a:br>
              <a:rPr lang="pt-BR" dirty="0"/>
            </a:br>
            <a:r>
              <a:rPr lang="pt-BR" dirty="0"/>
              <a:t>Com uma ferramenta como a </a:t>
            </a:r>
            <a:r>
              <a:rPr lang="pt-BR" dirty="0" err="1">
                <a:hlinkClick r:id="rId4"/>
              </a:rPr>
              <a:t>Trakto</a:t>
            </a:r>
            <a:r>
              <a:rPr lang="pt-BR" dirty="0"/>
              <a:t> você pode inserir facilmente os seus próprios recursos, como imagens e fontes favoritas, personalizando como preferir. Agora ficou fácil, né?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53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Trakto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Software de para criar um </a:t>
            </a:r>
            <a:r>
              <a:rPr lang="pt-BR" dirty="0" err="1" smtClean="0"/>
              <a:t>panel</a:t>
            </a:r>
            <a:r>
              <a:rPr lang="pt-BR" dirty="0" smtClean="0"/>
              <a:t> semântico.</a:t>
            </a:r>
          </a:p>
          <a:p>
            <a:r>
              <a:rPr lang="pt-BR" dirty="0"/>
              <a:t> Crie uma conta na </a:t>
            </a:r>
            <a:r>
              <a:rPr lang="pt-BR" dirty="0" err="1" smtClean="0"/>
              <a:t>Trakto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https://dashboard.trakto.io/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579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496" y="1825625"/>
            <a:ext cx="88770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6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Explore a criatividade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Mesmo </a:t>
            </a:r>
            <a:r>
              <a:rPr lang="pt-BR" dirty="0"/>
              <a:t>que em um painel semântico precise conter a identidade e o conceito de uma marca, isso não significa que você não possa explorar sua criatividade apenas com essa ideia em mente.</a:t>
            </a:r>
          </a:p>
          <a:p>
            <a:r>
              <a:rPr lang="pt-BR" dirty="0"/>
              <a:t>Vá além da marca, uma vez que você pode testar temáticas relacionadas à sua proposta de valor. A </a:t>
            </a:r>
            <a:r>
              <a:rPr lang="pt-BR" dirty="0" err="1"/>
              <a:t>Trakto</a:t>
            </a:r>
            <a:r>
              <a:rPr lang="pt-BR" dirty="0"/>
              <a:t> oferece um </a:t>
            </a:r>
            <a:r>
              <a:rPr lang="pt-BR" dirty="0">
                <a:hlinkClick r:id="rId2"/>
              </a:rPr>
              <a:t>banco com milhões de imagens</a:t>
            </a:r>
            <a:r>
              <a:rPr lang="pt-BR" dirty="0"/>
              <a:t> prontas para usar e abusar da criatividade, além de ícones, formas, </a:t>
            </a:r>
            <a:r>
              <a:rPr lang="pt-BR" dirty="0" err="1"/>
              <a:t>GIFs</a:t>
            </a:r>
            <a:endParaRPr lang="pt-BR" dirty="0"/>
          </a:p>
          <a:p>
            <a:r>
              <a:rPr lang="pt-BR" dirty="0"/>
              <a:t>Você também conta com diversas fontes de diversos estilos, e se preferir, pode fazer o upload de suas fontes favoritas.</a:t>
            </a:r>
          </a:p>
          <a:p>
            <a:r>
              <a:rPr lang="pt-BR" dirty="0"/>
              <a:t>Além das </a:t>
            </a:r>
            <a:r>
              <a:rPr lang="pt-BR" dirty="0">
                <a:hlinkClick r:id="rId3"/>
              </a:rPr>
              <a:t>cores </a:t>
            </a:r>
            <a:r>
              <a:rPr lang="pt-BR" dirty="0"/>
              <a:t>e das imagens, uma</a:t>
            </a:r>
            <a:r>
              <a:rPr lang="pt-BR" dirty="0">
                <a:hlinkClick r:id="rId4"/>
              </a:rPr>
              <a:t> estratégia</a:t>
            </a:r>
            <a:r>
              <a:rPr lang="pt-BR" dirty="0"/>
              <a:t> interessante para criar um painel semântico é pensar nas texturas. Por exemplo, se o seu cliente for da área de arquitetura, uma boa forma de expressar a essência de sua marca é representá-la por meio de texturas que simulam o tijolo.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610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Imprima ou compartilhe seu </a:t>
            </a:r>
            <a:r>
              <a:rPr lang="pt-BR" dirty="0" err="1" smtClean="0"/>
              <a:t>moodboard</a:t>
            </a:r>
            <a:r>
              <a:rPr lang="pt-BR" dirty="0" smtClean="0"/>
              <a:t> online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</a:t>
            </a:r>
            <a:r>
              <a:rPr lang="pt-BR" dirty="0" smtClean="0"/>
              <a:t>Ao </a:t>
            </a:r>
            <a:r>
              <a:rPr lang="pt-BR" dirty="0"/>
              <a:t>finalizar o seu painel semântico, clique no botão “Baixar” e escolha o formato ideal para você, que pode ser PNG, PDF ou MP4. Agora basta clicar em download e a sua arte está pronta para salvar ou imprimir.</a:t>
            </a:r>
          </a:p>
          <a:p>
            <a:r>
              <a:rPr lang="pt-BR" dirty="0"/>
              <a:t>Você também  pode compartilhar o link de seu </a:t>
            </a:r>
            <a:r>
              <a:rPr lang="pt-BR" dirty="0" err="1"/>
              <a:t>moodboard</a:t>
            </a:r>
            <a:r>
              <a:rPr lang="pt-BR" dirty="0"/>
              <a:t> em formato de apresentação, clicando no botão “Apresentar”.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67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Crie quantos painéis quiser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</a:t>
            </a:r>
            <a:r>
              <a:rPr lang="pt-BR" dirty="0"/>
              <a:t>a </a:t>
            </a:r>
            <a:r>
              <a:rPr lang="pt-BR" dirty="0" err="1"/>
              <a:t>Trakto</a:t>
            </a:r>
            <a:r>
              <a:rPr lang="pt-BR" dirty="0"/>
              <a:t>, você pode criar quantos painéis quiser e tudo fica salvo automaticamente em sua conta. Assim, você não precisa ter apenas uma ideia ou um projeto, deixe sua criatividade rolar!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34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502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Mood</a:t>
            </a:r>
            <a:r>
              <a:rPr lang="pt-BR" dirty="0"/>
              <a:t> </a:t>
            </a:r>
            <a:r>
              <a:rPr lang="pt-BR" dirty="0" err="1"/>
              <a:t>Board</a:t>
            </a:r>
            <a:r>
              <a:rPr lang="pt-BR" dirty="0"/>
              <a:t> (ou Painel Semântico) é um quadro de referências visuais (cores, formas, texturas, cenários) e gostos (comidas, música, literatura, cinema), representando a emoção e contextualizando o estilo de vida na qual o produto de moda quer se enquadrar para determinado público-alvo. Dentro da criação de um projeto gráfico, seja ele para a construção de uma identidade visual, uma </a:t>
            </a:r>
            <a:r>
              <a:rPr lang="pt-BR" dirty="0" err="1"/>
              <a:t>padronagem</a:t>
            </a:r>
            <a:r>
              <a:rPr lang="pt-BR" dirty="0"/>
              <a:t> para estampa digital ou até mesmo algum trabalho acadêmico, o painel semântico vai te ajudar durante o processo criativo.</a:t>
            </a:r>
          </a:p>
        </p:txBody>
      </p:sp>
    </p:spTree>
    <p:extLst>
      <p:ext uri="{BB962C8B-B14F-4D97-AF65-F5344CB8AC3E}">
        <p14:creationId xmlns:p14="http://schemas.microsoft.com/office/powerpoint/2010/main" val="264876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técnica usada por designers para facilitar na criação de artes que devem seguir uma unidade visual. Mas também pode ser adaptada para o cotidiano de profissionais “não-designers” e empresas. O objetivo dessas empresas é fazer com que seus posts se destaquem em meio a tantas imagens que seus seguidores visualizam nos </a:t>
            </a:r>
            <a:r>
              <a:rPr lang="pt-BR" dirty="0" err="1"/>
              <a:t>feeds</a:t>
            </a:r>
            <a:r>
              <a:rPr lang="pt-BR" dirty="0"/>
              <a:t> e </a:t>
            </a:r>
            <a:r>
              <a:rPr lang="pt-BR" dirty="0" err="1"/>
              <a:t>timelines</a:t>
            </a:r>
            <a:r>
              <a:rPr lang="pt-BR" dirty="0"/>
              <a:t> das redes sociais.</a:t>
            </a:r>
          </a:p>
        </p:txBody>
      </p:sp>
    </p:spTree>
    <p:extLst>
      <p:ext uri="{BB962C8B-B14F-4D97-AF65-F5344CB8AC3E}">
        <p14:creationId xmlns:p14="http://schemas.microsoft.com/office/powerpoint/2010/main" val="2445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Pierre </a:t>
            </a:r>
            <a:r>
              <a:rPr lang="pt-BR" dirty="0" err="1"/>
              <a:t>Bourdieu</a:t>
            </a:r>
            <a:r>
              <a:rPr lang="pt-BR" dirty="0"/>
              <a:t>, sociólogo francês, afirmava que: O estilo de vida é um conjunto unitário de preferências distintivas que exprimem, na lógica específica de cada um dos subespaços simbólicos, mobília, vestimentas, linguagem ou </a:t>
            </a:r>
            <a:r>
              <a:rPr lang="pt-BR" dirty="0" err="1"/>
              <a:t>héxis</a:t>
            </a:r>
            <a:r>
              <a:rPr lang="pt-BR" dirty="0"/>
              <a:t> corporal, a mesma intenção expressiva, princípio da unidade de estilo que se entrega diretamente à instituição e que a análise destrói ao recortá-lo em universos separados.</a:t>
            </a:r>
          </a:p>
        </p:txBody>
      </p:sp>
    </p:spTree>
    <p:extLst>
      <p:ext uri="{BB962C8B-B14F-4D97-AF65-F5344CB8AC3E}">
        <p14:creationId xmlns:p14="http://schemas.microsoft.com/office/powerpoint/2010/main" val="89022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painel semântico?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</a:t>
            </a:r>
            <a:r>
              <a:rPr lang="pt-BR" dirty="0"/>
              <a:t>traduzir o significado de um painel semântico ou </a:t>
            </a:r>
            <a:r>
              <a:rPr lang="pt-BR" dirty="0" err="1"/>
              <a:t>moodboard</a:t>
            </a:r>
            <a:r>
              <a:rPr lang="pt-BR" dirty="0"/>
              <a:t> como um quadro de referências visuais, com imagens, fotos, cores, objetos e até mesmo palavras/frases que simbolizam e expressam a essência da marca. </a:t>
            </a:r>
          </a:p>
          <a:p>
            <a:r>
              <a:rPr lang="pt-BR" dirty="0"/>
              <a:t>Nele são depositados todos os insights sobre o projeto com o objetivo de representar a marca e seus conceitos, funcionando também como um quadro de referências que engloba ideias visuais, como texturas, cores e formas.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71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916" y="159063"/>
            <a:ext cx="9226639" cy="624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7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Também é fundamental para quem deseja definir a </a:t>
            </a:r>
            <a:r>
              <a:rPr lang="pt-BR" dirty="0">
                <a:hlinkClick r:id="rId2"/>
              </a:rPr>
              <a:t>identidade visual</a:t>
            </a:r>
            <a:r>
              <a:rPr lang="pt-BR" dirty="0"/>
              <a:t> para um cliente ou </a:t>
            </a:r>
            <a:r>
              <a:rPr lang="pt-BR" dirty="0">
                <a:hlinkClick r:id="rId3"/>
              </a:rPr>
              <a:t>criar apresentações</a:t>
            </a:r>
            <a:r>
              <a:rPr lang="pt-BR" dirty="0"/>
              <a:t>, por exemplo, por ser muito útil para colocar um conceito em ordem e traduzi-lo visualmente.</a:t>
            </a:r>
          </a:p>
          <a:p>
            <a:r>
              <a:rPr lang="pt-BR" dirty="0"/>
              <a:t>Além disso, um painel semântico é uma visualização de dados de um tópico, evento ou lugar. É uma forma de ilustrar as relações semânticas entre termos e conceitos naquele tópico. </a:t>
            </a:r>
          </a:p>
          <a:p>
            <a:r>
              <a:rPr lang="pt-BR" dirty="0"/>
              <a:t>Uma ferramenta muito importante para qualquer tipo de trabalho criativo, especialmente quando você está tentando ter ideias e gostaria de visualizá-las.</a:t>
            </a:r>
          </a:p>
          <a:p>
            <a:r>
              <a:rPr lang="pt-BR" dirty="0"/>
              <a:t>Esse conjunto de referências é extremamente eficaz e diversos profissionais usam os painéis como ponto inicial de uma ideia até a primeira versão concreta do projeto.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83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Para que servem os </a:t>
            </a:r>
            <a:r>
              <a:rPr lang="pt-BR" dirty="0" err="1" smtClean="0"/>
              <a:t>moodboards</a:t>
            </a:r>
            <a:r>
              <a:rPr lang="pt-BR" dirty="0" smtClean="0"/>
              <a:t> ou painéis semânticos?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Painéis </a:t>
            </a:r>
            <a:r>
              <a:rPr lang="pt-BR" dirty="0"/>
              <a:t>do tipo podem ser usados para encontrar a paleta de cores perfeita para um projeto ou estudar como as roupas devem ser estilizadas em diferentes situações.</a:t>
            </a:r>
          </a:p>
          <a:p>
            <a:r>
              <a:rPr lang="pt-BR" dirty="0"/>
              <a:t>Além disso, os painéis semânticos também servem como </a:t>
            </a:r>
            <a:r>
              <a:rPr lang="pt-BR" dirty="0">
                <a:hlinkClick r:id="rId2"/>
              </a:rPr>
              <a:t>ferramenta de brainstorming</a:t>
            </a:r>
            <a:r>
              <a:rPr lang="pt-BR" dirty="0"/>
              <a:t> no processo de design. São usados por designers para gerar ideias em diferentes formas de conteúdo, como sites, postagens para as mídias sociais, anúncios, logotipos e muito mais.</a:t>
            </a:r>
          </a:p>
          <a:p>
            <a:r>
              <a:rPr lang="pt-BR" dirty="0"/>
              <a:t>Ok, mas como tudo isso se aplica no nosso dia a dia? Um bom exemplo de empresa que sabe traduzir bem a sua essência é o banco Itaú. </a:t>
            </a:r>
          </a:p>
          <a:p>
            <a:r>
              <a:rPr lang="pt-BR" dirty="0"/>
              <a:t>Mesmo que seu logo não esteja presente em todas as suas peças e campanhas de marketing, podemos facilmente reconhecer a comunicação visual da marca. </a:t>
            </a:r>
          </a:p>
          <a:p>
            <a:r>
              <a:rPr lang="pt-BR" dirty="0"/>
              <a:t>Perceba que a cor laranja está presente em tudo que o banco divulga, gerando uma fácil identificação e reconhecimento da empresa.</a:t>
            </a:r>
          </a:p>
          <a:p>
            <a:r>
              <a:rPr lang="pt-BR" dirty="0"/>
              <a:t>Para criar essa identidade, os profissionais da instituição tiveram como base um modelo de painel semântico. A partir dele, conseguiram mostrar a proposta do banco em todas suas artes.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14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40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518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O que é painel semântico e como utilizar esta técnica </vt:lpstr>
      <vt:lpstr>Apresentação do PowerPoint</vt:lpstr>
      <vt:lpstr>Apresentação do PowerPoint</vt:lpstr>
      <vt:lpstr>Apresentação do PowerPoint</vt:lpstr>
      <vt:lpstr>O que é painel semântico? </vt:lpstr>
      <vt:lpstr>Apresentação do PowerPoint</vt:lpstr>
      <vt:lpstr>Apresentação do PowerPoint</vt:lpstr>
      <vt:lpstr>Para que servem os moodboards ou painéis semânticos? </vt:lpstr>
      <vt:lpstr>Apresentação do PowerPoint</vt:lpstr>
      <vt:lpstr>Por que fazer um painel semântico? A seguir, apresentaremos 3 razões que irão te convencer a criar um painel semântico agora mesmo: </vt:lpstr>
      <vt:lpstr>1. É a ferramenta perfeita para obter uma visão geral do seu projeto É mais fácil detectar erros com moodboards porque é possível ver o projeto como um todo ao invés de apenas elementos individuais. Também permite que você veja como um elemento pode se encaixar com outro elemento. </vt:lpstr>
      <vt:lpstr>2. É uma ótima maneira de visualizar como você deseja o seu produto final A melhor maneira de entender a aparência do produto acabado é por meio de um painel semântico. Com ele você pode visualizar como vai ficar seu projeto, site, aplicativo ou qualquer outro conceito. </vt:lpstr>
      <vt:lpstr>3. Ajudam a criar uma sensação coesa para seu projeto de design, conectando diferentes aspectos, incluindo fontes, cores, tipografia, layout e conteúdo. Os painéis são visuais simples que contêm tipografias, combinação de cores, texturas, formas e outros elementos de design. Com uma ferramenta como a Trakto você pode inserir facilmente os seus próprios recursos, como imagens e fontes favoritas, personalizando como preferir. Agora ficou fácil, né? </vt:lpstr>
      <vt:lpstr>Trakto </vt:lpstr>
      <vt:lpstr>Apresentação do PowerPoint</vt:lpstr>
      <vt:lpstr>Explore a criatividade </vt:lpstr>
      <vt:lpstr>Imprima ou compartilhe seu moodboard online </vt:lpstr>
      <vt:lpstr>Crie quantos painéis quiser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painel semântico e como utilizar esta técnica </dc:title>
  <dc:creator>Simone</dc:creator>
  <cp:lastModifiedBy>Simone</cp:lastModifiedBy>
  <cp:revision>3</cp:revision>
  <dcterms:created xsi:type="dcterms:W3CDTF">2022-06-13T13:47:27Z</dcterms:created>
  <dcterms:modified xsi:type="dcterms:W3CDTF">2022-06-13T14:04:35Z</dcterms:modified>
</cp:coreProperties>
</file>