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7" r:id="rId12"/>
    <p:sldId id="272" r:id="rId13"/>
    <p:sldId id="258" r:id="rId14"/>
    <p:sldId id="273" r:id="rId15"/>
    <p:sldId id="259" r:id="rId16"/>
    <p:sldId id="260" r:id="rId17"/>
    <p:sldId id="261" r:id="rId18"/>
    <p:sldId id="262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55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7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7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5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1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20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73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1ED-FFDB-420C-B4AD-5F74B97F330C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0FCB-6DD2-465E-A1A3-AAA06BAE0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37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inios.pt/dominio/precos/extensoes/" TargetMode="External"/><Relationship Id="rId2" Type="http://schemas.openxmlformats.org/officeDocument/2006/relationships/hyperlink" Target="https://pt.wikipedia.org/wiki/Lista_de_TL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Domínio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3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159099"/>
            <a:ext cx="12011696" cy="4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para escolher seu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752600"/>
            <a:ext cx="10344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9" y="1916929"/>
            <a:ext cx="10785762" cy="20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para escolher seu 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90688"/>
            <a:ext cx="10210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-577" t="15141" b="5885"/>
          <a:stretch/>
        </p:blipFill>
        <p:spPr>
          <a:xfrm>
            <a:off x="-139118" y="257577"/>
            <a:ext cx="13011150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107" y="31727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Segue-se uma </a:t>
            </a:r>
            <a:r>
              <a:rPr lang="pt-BR" b="1" dirty="0"/>
              <a:t>lista de </a:t>
            </a:r>
            <a:r>
              <a:rPr lang="pt-BR" b="1" dirty="0" err="1"/>
              <a:t>TLDs</a:t>
            </a:r>
            <a:r>
              <a:rPr lang="pt-BR" dirty="0"/>
              <a:t> (Lista de domínios da Internet de nível superior) usados atualmente na Internet. </a:t>
            </a:r>
          </a:p>
        </p:txBody>
      </p:sp>
    </p:spTree>
    <p:extLst>
      <p:ext uri="{BB962C8B-B14F-4D97-AF65-F5344CB8AC3E}">
        <p14:creationId xmlns:p14="http://schemas.microsoft.com/office/powerpoint/2010/main" val="19540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65125"/>
            <a:ext cx="9886950" cy="59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Domínios..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3"/>
              </a:rPr>
              <a:t>Clique no link para conhecer mais domínios.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047750"/>
            <a:ext cx="117062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31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423987"/>
            <a:ext cx="12001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186"/>
            <a:ext cx="12093262" cy="43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033462"/>
            <a:ext cx="11839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7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027906"/>
            <a:ext cx="105156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0" y="695459"/>
            <a:ext cx="11229975" cy="43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55824"/>
            <a:ext cx="10944225" cy="308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4248"/>
            <a:ext cx="10858500" cy="39525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434885" y="1825625"/>
            <a:ext cx="5666704" cy="49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0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0383"/>
            <a:ext cx="11883799" cy="40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986"/>
            <a:ext cx="12192000" cy="22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669702"/>
            <a:ext cx="10696575" cy="47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Domínio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Dicas para escolher seu Domínio</vt:lpstr>
      <vt:lpstr>Apresentação do PowerPoint</vt:lpstr>
      <vt:lpstr>Dicas para escolher seu Domínio</vt:lpstr>
      <vt:lpstr>Apresentação do PowerPoint</vt:lpstr>
      <vt:lpstr>Segue-se uma lista de TLDs (Lista de domínios da Internet de nível superior) usados atualmente na Internet. </vt:lpstr>
      <vt:lpstr>Apresentação do PowerPoint</vt:lpstr>
      <vt:lpstr>Domínios..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Domínio </dc:title>
  <dc:creator>Simone</dc:creator>
  <cp:lastModifiedBy>Simone</cp:lastModifiedBy>
  <cp:revision>6</cp:revision>
  <dcterms:created xsi:type="dcterms:W3CDTF">2022-06-10T09:54:35Z</dcterms:created>
  <dcterms:modified xsi:type="dcterms:W3CDTF">2022-06-10T10:22:45Z</dcterms:modified>
</cp:coreProperties>
</file>