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57" r:id="rId22"/>
    <p:sldId id="258" r:id="rId23"/>
    <p:sldId id="259" r:id="rId24"/>
    <p:sldId id="260" r:id="rId25"/>
    <p:sldId id="261" r:id="rId26"/>
    <p:sldId id="262" r:id="rId27"/>
    <p:sldId id="263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09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C5CF-9AC5-4A2F-8C75-18FE70D0614D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D05D-CDCD-48EF-AB84-B072E0FC0A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72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C5CF-9AC5-4A2F-8C75-18FE70D0614D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D05D-CDCD-48EF-AB84-B072E0FC0A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90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C5CF-9AC5-4A2F-8C75-18FE70D0614D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D05D-CDCD-48EF-AB84-B072E0FC0A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C5CF-9AC5-4A2F-8C75-18FE70D0614D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D05D-CDCD-48EF-AB84-B072E0FC0A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55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C5CF-9AC5-4A2F-8C75-18FE70D0614D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D05D-CDCD-48EF-AB84-B072E0FC0A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09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C5CF-9AC5-4A2F-8C75-18FE70D0614D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D05D-CDCD-48EF-AB84-B072E0FC0A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99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C5CF-9AC5-4A2F-8C75-18FE70D0614D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D05D-CDCD-48EF-AB84-B072E0FC0A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17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C5CF-9AC5-4A2F-8C75-18FE70D0614D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D05D-CDCD-48EF-AB84-B072E0FC0A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20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C5CF-9AC5-4A2F-8C75-18FE70D0614D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D05D-CDCD-48EF-AB84-B072E0FC0A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49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C5CF-9AC5-4A2F-8C75-18FE70D0614D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D05D-CDCD-48EF-AB84-B072E0FC0A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C5CF-9AC5-4A2F-8C75-18FE70D0614D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D05D-CDCD-48EF-AB84-B072E0FC0A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91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8C5CF-9AC5-4A2F-8C75-18FE70D0614D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9D05D-CDCD-48EF-AB84-B072E0FC0A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75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Hospedagem de Site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Exemplos de Sites de Hospedagem, os exemplos aqui demonstrados servem simplesmente para conhecimento, não temos nenhum contato com as empresas que aqui vamos apresentar.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5744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77" y="1324303"/>
            <a:ext cx="11236499" cy="310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02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413" y="1150881"/>
            <a:ext cx="9366003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28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38" y="1027906"/>
            <a:ext cx="10553788" cy="47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19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46" y="709449"/>
            <a:ext cx="11113707" cy="414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43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2626"/>
            <a:ext cx="8589579" cy="471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59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5692" y="567559"/>
            <a:ext cx="12353471" cy="560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83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1008102" cy="364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29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48" y="1027906"/>
            <a:ext cx="10087303" cy="501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01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131" y="0"/>
            <a:ext cx="8277225" cy="639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59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Amason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t="15841" b="18427"/>
          <a:stretch/>
        </p:blipFill>
        <p:spPr>
          <a:xfrm>
            <a:off x="-267685" y="1481959"/>
            <a:ext cx="13011150" cy="480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9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71" y="882869"/>
            <a:ext cx="11812057" cy="450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8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herokuapp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432" y="1825625"/>
            <a:ext cx="94031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67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-969" t="13039" r="969" b="4633"/>
          <a:stretch/>
        </p:blipFill>
        <p:spPr>
          <a:xfrm>
            <a:off x="-409575" y="154536"/>
            <a:ext cx="13011150" cy="602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1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 endereço deste site temos maiores informações sobre preço, plano e valores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https://www.hostgator.com.br/hospedagem-de-sites-seu-sucesso?gclid=CjwKCAjw14uVBhBEEiwAaufYx_ugdKyPAgbYFV_DX58ZT7pPniVvPprPRsvWg8KhbNMa9hjuhDE15RoC67MQAvD_BwE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9818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-363" t="21660" r="363" b="5280"/>
          <a:stretch/>
        </p:blipFill>
        <p:spPr>
          <a:xfrm>
            <a:off x="-173092" y="0"/>
            <a:ext cx="13011150" cy="534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9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Link para conhecimento...</a:t>
            </a:r>
            <a:br>
              <a:rPr lang="pt-BR" dirty="0" smtClean="0"/>
            </a:br>
            <a:r>
              <a:rPr lang="pt-BR" dirty="0" smtClean="0"/>
              <a:t>Não temos nenhuma responsabilidade, somente para conhecimento em aula no curso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ttps://cloud.google.com/solutions/web-hosting?utm_source=google&amp;utm_medium=cpc&amp;utm_campaign=latam-BR-all-pt-dr-SKWS-all-all-trial-e-dr-1011454-LUAC0014789&amp;utm_content=text-ad-none-any-DEV_c-CRE_519174625880-ADGP_Hybrid%20%7C%20SKWS%20-%20EXA%20%7C%20Txt%20~%20App-Modernization_Host-KWID_43700066034628733-kwd-131837403&amp;utm_term=KW_hospedagem%20site-ST_hospedagem%20site&amp;gclid=CjwKCAjw14uVBhBEEiwAaufYx88m3IEfhyAEv64OfIavqDFz2zOYGNGia3i0AtY2isWkZEvdMnmkkhoCoQEQAvD_BwE&amp;gclsrc=aw.d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6086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817" t="11530" r="-1817" b="6143"/>
          <a:stretch/>
        </p:blipFill>
        <p:spPr>
          <a:xfrm>
            <a:off x="-409575" y="804041"/>
            <a:ext cx="13011150" cy="602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23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6593" y="247770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https://www.hostinger.com.br/hospedagem-de-sites?ppc_campaign=google_search_generic_hosting_all&amp;bidkw=como%20hospedar%20um%20site&amp;lo=1001655&amp;gclid=CjwKCAjw14uVBhBEEiwAaufYx6cgGZQseNVrex00Z1QxWS6XtbpaMAQDboyAvJ3MfiLwjezJyY_luBoCE4IQAvD_BwE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052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04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042" y="999622"/>
            <a:ext cx="10168758" cy="585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9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03" y="0"/>
            <a:ext cx="11067394" cy="727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34" y="105500"/>
            <a:ext cx="11319642" cy="665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7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5" y="365125"/>
            <a:ext cx="12088226" cy="54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5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24" y="144098"/>
            <a:ext cx="10770475" cy="641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969206" cy="234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18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97" y="223235"/>
            <a:ext cx="10728508" cy="595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386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63</Words>
  <Application>Microsoft Office PowerPoint</Application>
  <PresentationFormat>Widescreen</PresentationFormat>
  <Paragraphs>10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Tema do Office</vt:lpstr>
      <vt:lpstr>Hospedagem de Site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Amason</vt:lpstr>
      <vt:lpstr>herokuapp</vt:lpstr>
      <vt:lpstr>Vi</vt:lpstr>
      <vt:lpstr>No endereço deste site temos maiores informações sobre preço, plano e valores</vt:lpstr>
      <vt:lpstr>Apresentação do PowerPoint</vt:lpstr>
      <vt:lpstr>Link para conhecimento... Não temos nenhuma responsabilidade, somente para conhecimento em aula no curso</vt:lpstr>
      <vt:lpstr>Apresentação do PowerPoint</vt:lpstr>
      <vt:lpstr>https://www.hostinger.com.br/hospedagem-de-sites?ppc_campaign=google_search_generic_hosting_all&amp;bidkw=como%20hospedar%20um%20site&amp;lo=1001655&amp;gclid=CjwKCAjw14uVBhBEEiwAaufYx6cgGZQseNVrex00Z1QxWS6XtbpaMAQDboyAvJ3MfiLwjezJyY_luBoCE4IQAvD_BwE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Hospedagem de Site</dc:title>
  <dc:creator>Simone</dc:creator>
  <cp:lastModifiedBy>Simone</cp:lastModifiedBy>
  <cp:revision>9</cp:revision>
  <dcterms:created xsi:type="dcterms:W3CDTF">2022-06-10T03:43:48Z</dcterms:created>
  <dcterms:modified xsi:type="dcterms:W3CDTF">2022-06-10T04:09:44Z</dcterms:modified>
</cp:coreProperties>
</file>