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6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6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87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2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7DE1-7510-4A46-A2F5-BF455E590BCB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4E84-3DD7-404B-997B-CCBA6CFF31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6" y="365125"/>
            <a:ext cx="9463146" cy="155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37" y="1825625"/>
            <a:ext cx="7657563" cy="44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1744808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7" y="270456"/>
            <a:ext cx="10983103" cy="6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1" y="566669"/>
            <a:ext cx="11418017" cy="57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5611"/>
            <a:ext cx="10718309" cy="45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7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1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5208"/>
          <a:stretch/>
        </p:blipFill>
        <p:spPr>
          <a:xfrm>
            <a:off x="691320" y="880279"/>
            <a:ext cx="10662480" cy="52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1027906"/>
            <a:ext cx="11513713" cy="36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5039"/>
            <a:ext cx="10115866" cy="51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5" y="566671"/>
            <a:ext cx="11010505" cy="48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643944"/>
            <a:ext cx="11152769" cy="44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2" y="481034"/>
            <a:ext cx="11130515" cy="5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7" y="184820"/>
            <a:ext cx="11270931" cy="6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8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1" y="193182"/>
            <a:ext cx="11105834" cy="62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4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</dc:creator>
  <cp:lastModifiedBy>Simone</cp:lastModifiedBy>
  <cp:revision>2</cp:revision>
  <dcterms:created xsi:type="dcterms:W3CDTF">2022-06-10T11:00:14Z</dcterms:created>
  <dcterms:modified xsi:type="dcterms:W3CDTF">2022-06-10T11:09:59Z</dcterms:modified>
</cp:coreProperties>
</file>