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ED5-F1B1-490C-BDF8-2EF3CA48C17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82ED-2C57-49A5-8B37-179E550A6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51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ED5-F1B1-490C-BDF8-2EF3CA48C17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82ED-2C57-49A5-8B37-179E550A6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19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ED5-F1B1-490C-BDF8-2EF3CA48C17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82ED-2C57-49A5-8B37-179E550A6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70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ED5-F1B1-490C-BDF8-2EF3CA48C17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82ED-2C57-49A5-8B37-179E550A6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9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ED5-F1B1-490C-BDF8-2EF3CA48C17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82ED-2C57-49A5-8B37-179E550A6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78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ED5-F1B1-490C-BDF8-2EF3CA48C17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82ED-2C57-49A5-8B37-179E550A6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28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ED5-F1B1-490C-BDF8-2EF3CA48C17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82ED-2C57-49A5-8B37-179E550A6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8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ED5-F1B1-490C-BDF8-2EF3CA48C17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82ED-2C57-49A5-8B37-179E550A6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7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ED5-F1B1-490C-BDF8-2EF3CA48C17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82ED-2C57-49A5-8B37-179E550A6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15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ED5-F1B1-490C-BDF8-2EF3CA48C17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82ED-2C57-49A5-8B37-179E550A6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7ED5-F1B1-490C-BDF8-2EF3CA48C17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82ED-2C57-49A5-8B37-179E550A6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91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7ED5-F1B1-490C-BDF8-2EF3CA48C17A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82ED-2C57-49A5-8B37-179E550A6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6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PROPOSTA COMERCIAL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3" y="-282536"/>
            <a:ext cx="10779616" cy="735569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746785" y="2967335"/>
            <a:ext cx="6698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PROPOSTA COMERCIAL</a:t>
            </a:r>
            <a:endParaRPr lang="pt-BR" sz="5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16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7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3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4" y="979946"/>
            <a:ext cx="11447581" cy="40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9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681"/>
          <a:stretch/>
        </p:blipFill>
        <p:spPr>
          <a:xfrm>
            <a:off x="463184" y="1493949"/>
            <a:ext cx="11011221" cy="30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0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5" y="365125"/>
            <a:ext cx="10486868" cy="53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3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82" y="1690688"/>
            <a:ext cx="10883618" cy="1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3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51" y="1223493"/>
            <a:ext cx="10144097" cy="41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09" y="1027906"/>
            <a:ext cx="11432982" cy="37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5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276"/>
            <a:ext cx="10539247" cy="44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1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4" y="901521"/>
            <a:ext cx="10814917" cy="38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362127" cy="602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307" y="862884"/>
            <a:ext cx="12418613" cy="44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6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825625"/>
            <a:ext cx="11501639" cy="22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31" y="167426"/>
            <a:ext cx="10987169" cy="625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6" y="270456"/>
            <a:ext cx="11053134" cy="59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58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243829" cy="47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41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792953" cy="29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89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263389" cy="54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05" y="1558344"/>
            <a:ext cx="11104579" cy="33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42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942490" cy="64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9" y="661340"/>
            <a:ext cx="11371424" cy="49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5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84" y="1690688"/>
            <a:ext cx="11591432" cy="25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732"/>
            <a:ext cx="12192000" cy="3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9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7" y="365125"/>
            <a:ext cx="11456963" cy="56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2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16" y="1577182"/>
            <a:ext cx="11353801" cy="24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6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48" y="1210614"/>
            <a:ext cx="10612070" cy="34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1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22" y="1442434"/>
            <a:ext cx="11193955" cy="33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49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2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PROPOSTA COMERCIAL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COMERCIAL</dc:title>
  <dc:creator>Simone</dc:creator>
  <cp:lastModifiedBy>Simone</cp:lastModifiedBy>
  <cp:revision>2</cp:revision>
  <dcterms:created xsi:type="dcterms:W3CDTF">2022-06-10T11:19:37Z</dcterms:created>
  <dcterms:modified xsi:type="dcterms:W3CDTF">2022-06-10T11:27:40Z</dcterms:modified>
</cp:coreProperties>
</file>