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4" r:id="rId12"/>
    <p:sldId id="266" r:id="rId13"/>
    <p:sldId id="276" r:id="rId14"/>
    <p:sldId id="267" r:id="rId15"/>
    <p:sldId id="283" r:id="rId16"/>
    <p:sldId id="268" r:id="rId17"/>
    <p:sldId id="278" r:id="rId18"/>
    <p:sldId id="277" r:id="rId19"/>
    <p:sldId id="279" r:id="rId20"/>
    <p:sldId id="280" r:id="rId21"/>
    <p:sldId id="281" r:id="rId22"/>
    <p:sldId id="282" r:id="rId23"/>
    <p:sldId id="269" r:id="rId24"/>
    <p:sldId id="270" r:id="rId25"/>
    <p:sldId id="271" r:id="rId26"/>
    <p:sldId id="272" r:id="rId27"/>
    <p:sldId id="273" r:id="rId28"/>
    <p:sldId id="274" r:id="rId29"/>
    <p:sldId id="275" r:id="rId3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66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5A0E6-55D3-47D0-A8D9-2C805EAA3C92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9A9A8-F88E-4685-859F-A24EBEE9FB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8834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5A0E6-55D3-47D0-A8D9-2C805EAA3C92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9A9A8-F88E-4685-859F-A24EBEE9FB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4487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5A0E6-55D3-47D0-A8D9-2C805EAA3C92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9A9A8-F88E-4685-859F-A24EBEE9FB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268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5A0E6-55D3-47D0-A8D9-2C805EAA3C92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9A9A8-F88E-4685-859F-A24EBEE9FB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0634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5A0E6-55D3-47D0-A8D9-2C805EAA3C92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9A9A8-F88E-4685-859F-A24EBEE9FB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2099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5A0E6-55D3-47D0-A8D9-2C805EAA3C92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9A9A8-F88E-4685-859F-A24EBEE9FB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9932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5A0E6-55D3-47D0-A8D9-2C805EAA3C92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9A9A8-F88E-4685-859F-A24EBEE9FB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48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5A0E6-55D3-47D0-A8D9-2C805EAA3C92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9A9A8-F88E-4685-859F-A24EBEE9FB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75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5A0E6-55D3-47D0-A8D9-2C805EAA3C92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9A9A8-F88E-4685-859F-A24EBEE9FB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911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5A0E6-55D3-47D0-A8D9-2C805EAA3C92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9A9A8-F88E-4685-859F-A24EBEE9FB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134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5A0E6-55D3-47D0-A8D9-2C805EAA3C92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9A9A8-F88E-4685-859F-A24EBEE9FB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8515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5A0E6-55D3-47D0-A8D9-2C805EAA3C92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9A9A8-F88E-4685-859F-A24EBEE9FB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6742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oggle.it/?utm_campaign=elearningindustry.com&amp;utm_source=%2F6-best-mind-mapping-tools-creative-students&amp;utm_medium=link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ndmeister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mindnode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nva.com/pt_br/graficos/mapa-mental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diagrams.ne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oodi.com.br/materias/historia" TargetMode="External"/><Relationship Id="rId2" Type="http://schemas.openxmlformats.org/officeDocument/2006/relationships/hyperlink" Target="https://www.stoodi.com.br/blog/2015/09/03/qual-o-melhor-metodo-de-estudo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conqr.com/pt-BR/mapas-mentais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oodi.com.br/materias/historia/era-vargas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oodi.com.br/materias/historia/revolucao-francesa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bcoaching.com.br/blog/atinja-objetivos/mapa-mental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790575"/>
            <a:ext cx="769620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265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Coggle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</a:t>
            </a:r>
            <a:r>
              <a:rPr lang="pt-BR" dirty="0"/>
              <a:t>uma excelente </a:t>
            </a:r>
            <a:r>
              <a:rPr lang="pt-BR" u="sng" dirty="0">
                <a:hlinkClick r:id="rId2"/>
              </a:rPr>
              <a:t>ferramenta </a:t>
            </a:r>
            <a:r>
              <a:rPr lang="pt-BR" dirty="0"/>
              <a:t>para criar mapas mentais. Apesar de o site ainda não estar 100% traduzido para o português, a maior parte já funciona no nosso idioma, além de que a plataforma é </a:t>
            </a:r>
            <a:r>
              <a:rPr lang="pt-BR" dirty="0" err="1"/>
              <a:t>super</a:t>
            </a:r>
            <a:r>
              <a:rPr lang="pt-BR" dirty="0"/>
              <a:t> intuitiva e visual. Você pode usar a versão gratuita ou contratar um dos planos oferecidos.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853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45" y="-143680"/>
            <a:ext cx="11217499" cy="703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746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Mindmeister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Também </a:t>
            </a:r>
            <a:r>
              <a:rPr lang="pt-BR" dirty="0"/>
              <a:t>funciona no navegador, tem </a:t>
            </a:r>
            <a:r>
              <a:rPr lang="pt-BR" u="sng" dirty="0">
                <a:hlinkClick r:id="rId2"/>
              </a:rPr>
              <a:t>versão gratuita e paga</a:t>
            </a:r>
            <a:r>
              <a:rPr lang="pt-BR" dirty="0"/>
              <a:t>. Eles ainda oferecem desconto para quem é estudante.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3218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992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Mind</a:t>
            </a:r>
            <a:r>
              <a:rPr lang="pt-BR" dirty="0" smtClean="0"/>
              <a:t> Node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</a:t>
            </a:r>
            <a:r>
              <a:rPr lang="pt-BR" dirty="0"/>
              <a:t>uma </a:t>
            </a:r>
            <a:r>
              <a:rPr lang="pt-BR" u="sng" dirty="0">
                <a:hlinkClick r:id="rId2"/>
              </a:rPr>
              <a:t>ferramenta </a:t>
            </a:r>
            <a:r>
              <a:rPr lang="pt-BR" dirty="0"/>
              <a:t>simples e prática, também possui versão gratuita. O único ponto negativo é que funciona apenas para </a:t>
            </a:r>
            <a:r>
              <a:rPr lang="pt-BR" dirty="0" err="1"/>
              <a:t>iOS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9753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365125"/>
            <a:ext cx="11353800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471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Canva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Quer </a:t>
            </a:r>
            <a:r>
              <a:rPr lang="pt-BR" dirty="0"/>
              <a:t>criar um mapa mental para impressionar todo mundo? Com o </a:t>
            </a:r>
            <a:r>
              <a:rPr lang="pt-BR" u="sng" dirty="0" err="1">
                <a:hlinkClick r:id="rId2"/>
              </a:rPr>
              <a:t>canva</a:t>
            </a:r>
            <a:r>
              <a:rPr lang="pt-BR" u="sng" dirty="0">
                <a:hlinkClick r:id="rId2"/>
              </a:rPr>
              <a:t> </a:t>
            </a:r>
            <a:r>
              <a:rPr lang="pt-BR" dirty="0"/>
              <a:t>você consegue desenhar um mapa </a:t>
            </a:r>
            <a:r>
              <a:rPr lang="pt-BR" dirty="0" err="1"/>
              <a:t>super</a:t>
            </a:r>
            <a:r>
              <a:rPr lang="pt-BR" dirty="0"/>
              <a:t> visual, digno de ir para a parede</a:t>
            </a:r>
            <a:r>
              <a:rPr lang="pt-BR" dirty="0" smtClean="0"/>
              <a:t>.</a:t>
            </a:r>
          </a:p>
          <a:p>
            <a:r>
              <a:rPr lang="pt-BR" dirty="0"/>
              <a:t>Apesar do foco da ferramenta não ser a criação de mapas mentais, ele pode ser usado quando a intenção é fazer um especial e diferente. O uso da ferramenta é gratuito, você só precisará pagar se quiser usar alguns itens específicos.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5571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69" y="128789"/>
            <a:ext cx="11829737" cy="658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339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t="13689"/>
          <a:stretch/>
        </p:blipFill>
        <p:spPr>
          <a:xfrm>
            <a:off x="0" y="0"/>
            <a:ext cx="12080384" cy="631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417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Diagrams.net</a:t>
            </a:r>
            <a:br>
              <a:rPr lang="pt-BR" b="1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. </a:t>
            </a:r>
            <a:r>
              <a:rPr lang="pt-BR" dirty="0" smtClean="0"/>
              <a:t>Um </a:t>
            </a:r>
            <a:r>
              <a:rPr lang="pt-BR" dirty="0"/>
              <a:t>pouco menos conhecido que os anteriores, o </a:t>
            </a:r>
            <a:r>
              <a:rPr lang="pt-BR" dirty="0">
                <a:hlinkClick r:id="rId2"/>
              </a:rPr>
              <a:t>Diagrams.net</a:t>
            </a:r>
            <a:r>
              <a:rPr lang="pt-BR" dirty="0"/>
              <a:t> é capaz de gerar fluxos com ar profissional depois de poucos minutos de configuração. O serviço oferece ferramentas bastante variadas, em uma interface que lembra a dos aplicativos da Google. Ele não tem versão em português, mas tem menus gráficos e fáceis de serem identificados.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5458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mapa mental? 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b="1" dirty="0" smtClean="0"/>
              <a:t>Mapa </a:t>
            </a:r>
            <a:r>
              <a:rPr lang="pt-BR" b="1" dirty="0"/>
              <a:t>mental</a:t>
            </a:r>
            <a:r>
              <a:rPr lang="pt-BR" dirty="0"/>
              <a:t> é uma técnica de estudo criada no final da década de 1960 por Tony </a:t>
            </a:r>
            <a:r>
              <a:rPr lang="pt-BR" dirty="0" err="1"/>
              <a:t>Buzan</a:t>
            </a:r>
            <a:r>
              <a:rPr lang="pt-BR" dirty="0"/>
              <a:t>, um consultor inglês.</a:t>
            </a:r>
          </a:p>
          <a:p>
            <a:r>
              <a:rPr lang="pt-BR" dirty="0"/>
              <a:t>Ela consiste em criar resumos cheios de símbolos, cores, setas e frases de efeito com o objetivo de organizar o conteúdo e facilitar associações entre as informações destacadas. Esse material é muito indicado para pessoas que têm facilidade de </a:t>
            </a:r>
            <a:r>
              <a:rPr lang="pt-BR" u="sng" dirty="0">
                <a:hlinkClick r:id="rId2"/>
              </a:rPr>
              <a:t>aprender de forma visual.</a:t>
            </a:r>
            <a:endParaRPr lang="pt-BR" dirty="0"/>
          </a:p>
          <a:p>
            <a:r>
              <a:rPr lang="pt-BR" dirty="0"/>
              <a:t>Na sua ficha de mapa mental, “você pode relacionar o contexto histórico de um tema, informar onde tudo aconteceu, deixar claro se a localização influenciou nas condições econômicas e, consequentemente, sociais e políticas, entre outros”, afirma o professor Dimas, de </a:t>
            </a:r>
            <a:r>
              <a:rPr lang="pt-BR" u="sng" dirty="0">
                <a:hlinkClick r:id="rId3"/>
              </a:rPr>
              <a:t>História</a:t>
            </a:r>
            <a:r>
              <a:rPr lang="pt-BR" dirty="0"/>
              <a:t>.</a:t>
            </a:r>
          </a:p>
          <a:p>
            <a:r>
              <a:rPr lang="pt-BR" dirty="0"/>
              <a:t>Resumindo: é uma</a:t>
            </a:r>
            <a:r>
              <a:rPr lang="pt-BR" b="1" dirty="0"/>
              <a:t> ficha de estudos que te dará uma visão geral do tema, te ajudará a fixar os pontos mais importantes </a:t>
            </a:r>
            <a:r>
              <a:rPr lang="pt-BR" dirty="0"/>
              <a:t>da matéria e permitirá que você faça todas as associações possíveis sobre o acontecido.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88999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Diagrams.net</a:t>
            </a:r>
            <a:br>
              <a:rPr lang="pt-BR" b="1" dirty="0" smtClean="0"/>
            </a:b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7431" y="1825625"/>
            <a:ext cx="943713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927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6228" y="313408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pt-BR" b="1" dirty="0" err="1" smtClean="0"/>
              <a:t>GoConqr</a:t>
            </a:r>
            <a:r>
              <a:rPr lang="pt-BR" b="1" dirty="0"/>
              <a:t/>
            </a:r>
            <a:br>
              <a:rPr lang="pt-BR" b="1" dirty="0"/>
            </a:br>
            <a:r>
              <a:rPr lang="pt-BR" dirty="0"/>
              <a:t>Especializado no uso educativo, o </a:t>
            </a:r>
            <a:r>
              <a:rPr lang="pt-BR" dirty="0" err="1">
                <a:hlinkClick r:id="rId2"/>
              </a:rPr>
              <a:t>GoConqr</a:t>
            </a:r>
            <a:r>
              <a:rPr lang="pt-BR" dirty="0"/>
              <a:t> permite a criação de fluxos de explicação e materiais para serem usados na apresentação de trabalhos ou para a produção de aulas, sendo igualmente útil para alunos e professores.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72939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5935" y="643944"/>
            <a:ext cx="10240129" cy="552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1542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É possível fazer mapa mental no Word? 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Sim</a:t>
            </a:r>
            <a:r>
              <a:rPr lang="pt-BR" dirty="0"/>
              <a:t>, é possível. Na verdade, não existe </a:t>
            </a:r>
            <a:r>
              <a:rPr lang="pt-BR" dirty="0" err="1"/>
              <a:t>restrição.Você</a:t>
            </a:r>
            <a:r>
              <a:rPr lang="pt-BR" dirty="0"/>
              <a:t> pode fazer seu</a:t>
            </a:r>
            <a:r>
              <a:rPr lang="pt-BR" b="1" dirty="0"/>
              <a:t> mapa mental online</a:t>
            </a:r>
            <a:r>
              <a:rPr lang="pt-BR" dirty="0"/>
              <a:t>, pode fazer por aplicativo, pode fazer à mão e pode, inclusive, fazer no Word.</a:t>
            </a:r>
          </a:p>
          <a:p>
            <a:r>
              <a:rPr lang="pt-BR" dirty="0"/>
              <a:t>O importante é você seguir o passo a passo, ver o que funciona melhor no seu caso e incorporar essa técnica de estudos.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25461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Vantagens de estudar com um mapa mental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Em </a:t>
            </a:r>
            <a:r>
              <a:rPr lang="pt-BR" dirty="0"/>
              <a:t>primeiro lugar, o mapa mental ajuda a </a:t>
            </a:r>
            <a:r>
              <a:rPr lang="pt-BR" b="1" dirty="0"/>
              <a:t>memorizar e fixar os conceitos mais importantes</a:t>
            </a:r>
            <a:r>
              <a:rPr lang="pt-BR" dirty="0"/>
              <a:t>. Em segundo lugar, ele te ajuda a </a:t>
            </a:r>
            <a:r>
              <a:rPr lang="pt-BR" b="1" dirty="0"/>
              <a:t>estabelecer as relações entre os temas</a:t>
            </a:r>
            <a:r>
              <a:rPr lang="pt-BR" dirty="0"/>
              <a:t>.</a:t>
            </a:r>
          </a:p>
          <a:p>
            <a:r>
              <a:rPr lang="pt-BR" dirty="0"/>
              <a:t>“Em História, você precisa muito disso”, alerta Dimas. De acordo com o professor, esse tipo de resumo permite que você faça periodização, relacione as condições econômicas, sociais, políticas e culturais de um tema.</a:t>
            </a:r>
          </a:p>
          <a:p>
            <a:r>
              <a:rPr lang="pt-BR" dirty="0"/>
              <a:t>Quer ver um exemplo? Vamos supor que você está montando um mapa mental da </a:t>
            </a:r>
            <a:r>
              <a:rPr lang="pt-BR" u="sng" dirty="0">
                <a:hlinkClick r:id="rId2"/>
              </a:rPr>
              <a:t>Era Vargas</a:t>
            </a:r>
            <a:r>
              <a:rPr lang="pt-BR" dirty="0"/>
              <a:t>.</a:t>
            </a:r>
          </a:p>
          <a:p>
            <a:r>
              <a:rPr lang="pt-BR" dirty="0"/>
              <a:t>“Era Vargas sempre cai no Enem. Você pode separar os períodos desse tema, elencar e fazer outros balõezinhos identificando as características de cada fase”, sugere o professor.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03416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887635" cy="699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1957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88" y="0"/>
            <a:ext cx="10434917" cy="712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5461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61582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45758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3260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Mapa mental: para que serve?</a:t>
            </a:r>
            <a:br>
              <a:rPr lang="pt-BR" dirty="0"/>
            </a:b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564776" y="1479176"/>
            <a:ext cx="857922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0" i="0" dirty="0" smtClean="0">
                <a:solidFill>
                  <a:srgbClr val="121416"/>
                </a:solidFill>
                <a:effectLst/>
                <a:latin typeface="Lato"/>
              </a:rPr>
              <a:t>“Como o próprio nome diz, serve para você se orientar nessa vastidão de conteúdos”, afirma o professor. Essa técnica de estudos </a:t>
            </a:r>
            <a:r>
              <a:rPr lang="pt-BR" sz="3200" b="1" i="0" dirty="0" smtClean="0">
                <a:solidFill>
                  <a:srgbClr val="121416"/>
                </a:solidFill>
                <a:effectLst/>
                <a:latin typeface="Lato"/>
              </a:rPr>
              <a:t>ajuda a memorizar os principais pontos do tema estudado</a:t>
            </a:r>
            <a:r>
              <a:rPr lang="pt-BR" sz="3200" b="0" i="0" dirty="0" smtClean="0">
                <a:solidFill>
                  <a:srgbClr val="121416"/>
                </a:solidFill>
                <a:effectLst/>
                <a:latin typeface="Lato"/>
              </a:rPr>
              <a:t> e organizar os detalhes na sua cabeça.</a:t>
            </a:r>
          </a:p>
          <a:p>
            <a:r>
              <a:rPr lang="pt-BR" sz="3200" b="0" i="0" dirty="0" smtClean="0">
                <a:solidFill>
                  <a:srgbClr val="121416"/>
                </a:solidFill>
                <a:effectLst/>
                <a:latin typeface="Lato"/>
              </a:rPr>
              <a:t>Dimas explica que você tem um “mapa” justamente para se lembrar e </a:t>
            </a:r>
            <a:r>
              <a:rPr lang="pt-BR" sz="3200" b="1" i="0" dirty="0" smtClean="0">
                <a:solidFill>
                  <a:srgbClr val="121416"/>
                </a:solidFill>
                <a:effectLst/>
                <a:latin typeface="Lato"/>
              </a:rPr>
              <a:t>acessar a matéria</a:t>
            </a:r>
            <a:r>
              <a:rPr lang="pt-BR" sz="3200" b="0" i="0" dirty="0" smtClean="0">
                <a:solidFill>
                  <a:srgbClr val="121416"/>
                </a:solidFill>
                <a:effectLst/>
                <a:latin typeface="Lato"/>
              </a:rPr>
              <a:t>.</a:t>
            </a:r>
            <a:endParaRPr lang="pt-BR" sz="3200" b="0" i="0" dirty="0">
              <a:solidFill>
                <a:srgbClr val="121416"/>
              </a:solidFill>
              <a:effectLst/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6697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Mapa mental: como criar o seu?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Você </a:t>
            </a:r>
            <a:r>
              <a:rPr lang="pt-BR" dirty="0"/>
              <a:t>não precisa seguir uma regra rígida para </a:t>
            </a:r>
            <a:r>
              <a:rPr lang="pt-BR" b="1" dirty="0"/>
              <a:t>criar mapa mental</a:t>
            </a:r>
            <a:r>
              <a:rPr lang="pt-BR" dirty="0"/>
              <a:t>, mas existem algumas orientações que podem te guiar nesse processo.</a:t>
            </a:r>
          </a:p>
          <a:p>
            <a:r>
              <a:rPr lang="pt-BR" dirty="0"/>
              <a:t>A primeira coisa que você deve fazer é pegar uma </a:t>
            </a:r>
            <a:r>
              <a:rPr lang="pt-BR" b="1" dirty="0"/>
              <a:t>ficha em branco</a:t>
            </a:r>
            <a:r>
              <a:rPr lang="pt-BR" dirty="0"/>
              <a:t> (pode ser uma folha sulfite A4), deixe virada na horizontal e coloque algum </a:t>
            </a:r>
            <a:r>
              <a:rPr lang="pt-BR" b="1" dirty="0"/>
              <a:t>conteúdo bem marcante no centro</a:t>
            </a:r>
            <a:r>
              <a:rPr lang="pt-BR" dirty="0"/>
              <a:t>. Faça desenhos, monte gráficos ou insira símbolos.</a:t>
            </a:r>
          </a:p>
          <a:p>
            <a:r>
              <a:rPr lang="pt-BR" dirty="0"/>
              <a:t>A partir desse ponto central, você desenvolverá o estudo e organizará as principais informações. É muito importante que você escolha bem o que vai representar sua ficha de estudos, pensando nas conexões feitas entre ele.</a:t>
            </a:r>
          </a:p>
          <a:p>
            <a:r>
              <a:rPr lang="pt-BR" dirty="0"/>
              <a:t>Por exemplo, se você vai montar um mapa mental da </a:t>
            </a:r>
            <a:r>
              <a:rPr lang="pt-BR" u="sng" dirty="0">
                <a:hlinkClick r:id="rId2"/>
              </a:rPr>
              <a:t>Revolução Francesa</a:t>
            </a:r>
            <a:r>
              <a:rPr lang="pt-BR" dirty="0"/>
              <a:t>, você pode colocar a bandeira da França acompanhada da frase “</a:t>
            </a:r>
            <a:r>
              <a:rPr lang="pt-BR" dirty="0" err="1"/>
              <a:t>Liberté</a:t>
            </a:r>
            <a:r>
              <a:rPr lang="pt-BR" dirty="0"/>
              <a:t>, </a:t>
            </a:r>
            <a:r>
              <a:rPr lang="pt-BR" dirty="0" err="1"/>
              <a:t>égalité</a:t>
            </a:r>
            <a:r>
              <a:rPr lang="pt-BR" dirty="0"/>
              <a:t>, </a:t>
            </a:r>
            <a:r>
              <a:rPr lang="pt-BR" dirty="0" err="1"/>
              <a:t>fraternité</a:t>
            </a:r>
            <a:r>
              <a:rPr lang="pt-BR" dirty="0"/>
              <a:t>”. Ou, então, você pode desenhar representantes das classes sociais – você quem sabe.</a:t>
            </a:r>
          </a:p>
          <a:p>
            <a:r>
              <a:rPr lang="pt-BR" dirty="0"/>
              <a:t>Outro ponto muito importante na construção do seu resumo é você decidir o que cada elemento representará. Tudo tem que ter sentido, com diferentes significados.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1430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Por isso, tudo precisa ser muito bem pensado: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cores</a:t>
            </a:r>
            <a:r>
              <a:rPr lang="pt-BR" dirty="0"/>
              <a:t> – cada uma delas deve “comunicar” algo;</a:t>
            </a:r>
          </a:p>
          <a:p>
            <a:r>
              <a:rPr lang="pt-BR" b="1" dirty="0"/>
              <a:t>formatos</a:t>
            </a:r>
            <a:r>
              <a:rPr lang="pt-BR" dirty="0"/>
              <a:t> – a escolha de cada formato deve ser pensada para associar conteúdos. O retangular pode abordar aspectos políticos, enquanto o triangular diz respeito ao aspecto econômico;</a:t>
            </a:r>
          </a:p>
          <a:p>
            <a:r>
              <a:rPr lang="pt-BR" b="1" dirty="0"/>
              <a:t>setas</a:t>
            </a:r>
            <a:r>
              <a:rPr lang="pt-BR" dirty="0"/>
              <a:t> – o tipo de seta também pode te deixar uma dica e criar conexões no mapa mental;</a:t>
            </a:r>
          </a:p>
          <a:p>
            <a:r>
              <a:rPr lang="pt-BR" b="1" dirty="0"/>
              <a:t>balõezinhos</a:t>
            </a:r>
            <a:r>
              <a:rPr lang="pt-BR" dirty="0"/>
              <a:t> – a mesma lógica se aplica a cada balão.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7486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É preciso ser criativo para fazer um mapa mental?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Você </a:t>
            </a:r>
            <a:r>
              <a:rPr lang="pt-BR" dirty="0"/>
              <a:t>não precisa ser a pessoa mais criativa do mundo para se dar bem com esse </a:t>
            </a:r>
            <a:r>
              <a:rPr lang="pt-BR" b="1" dirty="0"/>
              <a:t>método de estudo</a:t>
            </a:r>
            <a:r>
              <a:rPr lang="pt-BR" dirty="0"/>
              <a:t>. O fundador da técnica, Tony </a:t>
            </a:r>
            <a:r>
              <a:rPr lang="pt-BR" dirty="0" err="1"/>
              <a:t>Buzan</a:t>
            </a:r>
            <a:r>
              <a:rPr lang="pt-BR" dirty="0"/>
              <a:t>, afirma em seu site oficial que </a:t>
            </a:r>
            <a:r>
              <a:rPr lang="pt-BR" u="sng" dirty="0">
                <a:hlinkClick r:id="rId2"/>
              </a:rPr>
              <a:t>fazer mapa mental</a:t>
            </a:r>
            <a:r>
              <a:rPr lang="pt-BR" dirty="0"/>
              <a:t> é “muito fácil e intuitivo. Você só precisa de canetas coloridas e um pouco de imaginação”.</a:t>
            </a:r>
          </a:p>
          <a:p>
            <a:r>
              <a:rPr lang="pt-BR" dirty="0"/>
              <a:t>Por outro lado, precisamos alertá-lo de um detalhe. Se você pegar um modelo e tentar adaptar para todos os assuntos, pode não dar muito certo. Cada tema tem particularidades diferentes e seguir sempre o mesmo formato pode te confundir.</a:t>
            </a:r>
          </a:p>
          <a:p>
            <a:r>
              <a:rPr lang="pt-BR" dirty="0"/>
              <a:t>“Você precisa ter mapa mental com desenhos diferentes, cores, ilustrações para você conseguir associar”, afirma Dimas. A nossa dica é deixar fluir e completar a sua ficha de estudos com o que for realmente pertinente.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9965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271" y="738001"/>
            <a:ext cx="10914529" cy="696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376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fazer um mapa mental: passo a passo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1</a:t>
            </a:r>
            <a:r>
              <a:rPr lang="pt-BR" dirty="0"/>
              <a:t>. Pegue uma folha em branco e vire-a na horizontal;</a:t>
            </a:r>
            <a:br>
              <a:rPr lang="pt-BR" dirty="0"/>
            </a:br>
            <a:r>
              <a:rPr lang="pt-BR" dirty="0"/>
              <a:t>2. Coloque o tema do seu resumo no centro desta folha. A dica é fazer algum desenho, símbolo ou gráfico bem marcante;</a:t>
            </a:r>
            <a:br>
              <a:rPr lang="pt-BR" dirty="0"/>
            </a:br>
            <a:r>
              <a:rPr lang="pt-BR" dirty="0"/>
              <a:t>3. Faça conexões a partir desse elemento central. Uma ideia é puxar setas para representar cada nova associação;</a:t>
            </a:r>
            <a:br>
              <a:rPr lang="pt-BR" dirty="0"/>
            </a:br>
            <a:r>
              <a:rPr lang="pt-BR" dirty="0"/>
              <a:t>4. Use palavras-chave para seu material ficar resumido e objetivo;</a:t>
            </a:r>
            <a:br>
              <a:rPr lang="pt-BR" dirty="0"/>
            </a:br>
            <a:r>
              <a:rPr lang="pt-BR" dirty="0"/>
              <a:t>5. Complete o seu resumo com todas as informações importantes. Vale destacar: contexto histórico, influências, localização, fatores de causa, consequências, detalhes, entre outros;</a:t>
            </a:r>
            <a:br>
              <a:rPr lang="pt-BR" dirty="0"/>
            </a:br>
            <a:r>
              <a:rPr lang="pt-BR" dirty="0"/>
              <a:t>6. Não tenha medo de colocar ou tirar informações. Você tem vários elementos para estimular seu cérebro e representar a matéria.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9445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Ferramentas para criar seu mapa mental online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Muita </a:t>
            </a:r>
            <a:r>
              <a:rPr lang="pt-BR" dirty="0"/>
              <a:t>gente prefere papel e caneta, mas para quem é mais digital e gosta de ter tudo na tela do computador ou celular, separamos uma lista com algumas das </a:t>
            </a:r>
            <a:r>
              <a:rPr lang="pt-BR" b="1" dirty="0"/>
              <a:t>melhores ferramentas para criar um mapa mental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65400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222</Words>
  <Application>Microsoft Office PowerPoint</Application>
  <PresentationFormat>Widescreen</PresentationFormat>
  <Paragraphs>48</Paragraphs>
  <Slides>29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Lato</vt:lpstr>
      <vt:lpstr>Tema do Office</vt:lpstr>
      <vt:lpstr>Apresentação do PowerPoint</vt:lpstr>
      <vt:lpstr>O que é mapa mental?  </vt:lpstr>
      <vt:lpstr>Mapa mental: para que serve? </vt:lpstr>
      <vt:lpstr>Mapa mental: como criar o seu? </vt:lpstr>
      <vt:lpstr>Por isso, tudo precisa ser muito bem pensado: </vt:lpstr>
      <vt:lpstr>É preciso ser criativo para fazer um mapa mental? </vt:lpstr>
      <vt:lpstr>Apresentação do PowerPoint</vt:lpstr>
      <vt:lpstr>Como fazer um mapa mental: passo a passo </vt:lpstr>
      <vt:lpstr>Ferramentas para criar seu mapa mental online </vt:lpstr>
      <vt:lpstr>Coggle </vt:lpstr>
      <vt:lpstr>Apresentação do PowerPoint</vt:lpstr>
      <vt:lpstr>Mindmeister </vt:lpstr>
      <vt:lpstr>Apresentação do PowerPoint</vt:lpstr>
      <vt:lpstr>Mind Node </vt:lpstr>
      <vt:lpstr>Apresentação do PowerPoint</vt:lpstr>
      <vt:lpstr>Canva </vt:lpstr>
      <vt:lpstr>Apresentação do PowerPoint</vt:lpstr>
      <vt:lpstr>Apresentação do PowerPoint</vt:lpstr>
      <vt:lpstr>Diagrams.net </vt:lpstr>
      <vt:lpstr>Diagrams.net </vt:lpstr>
      <vt:lpstr>GoConqr Especializado no uso educativo, o GoConqr permite a criação de fluxos de explicação e materiais para serem usados na apresentação de trabalhos ou para a produção de aulas, sendo igualmente útil para alunos e professores. </vt:lpstr>
      <vt:lpstr>Apresentação do PowerPoint</vt:lpstr>
      <vt:lpstr>É possível fazer mapa mental no Word?  </vt:lpstr>
      <vt:lpstr>Vantagens de estudar com um mapa mental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Simone</dc:creator>
  <cp:lastModifiedBy>Simone</cp:lastModifiedBy>
  <cp:revision>5</cp:revision>
  <dcterms:created xsi:type="dcterms:W3CDTF">2022-06-13T12:24:11Z</dcterms:created>
  <dcterms:modified xsi:type="dcterms:W3CDTF">2022-06-13T13:42:36Z</dcterms:modified>
</cp:coreProperties>
</file>