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9"/>
  </p:notesMasterIdLst>
  <p:handoutMasterIdLst>
    <p:handoutMasterId r:id="rId10"/>
  </p:handoutMasterIdLst>
  <p:sldIdLst>
    <p:sldId id="257" r:id="rId5"/>
    <p:sldId id="384" r:id="rId6"/>
    <p:sldId id="317" r:id="rId7"/>
    <p:sldId id="270" r:id="rId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9CA10-8FD3-9727-7090-56A30BFF8B23}" v="2" dt="2022-11-01T10:45:32.921"/>
    <p1510:client id="{81EC3745-754D-422C-AB92-9C2F93950AB3}" v="885" dt="2022-11-01T11:37:53.572"/>
    <p1510:client id="{B19B41BE-CBB1-4EC7-8444-A279CECCF03D}" v="2977" dt="2022-11-01T11:39:12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 autoAdjust="0"/>
    <p:restoredTop sz="93725" autoAdjust="0"/>
  </p:normalViewPr>
  <p:slideViewPr>
    <p:cSldViewPr snapToGrid="0">
      <p:cViewPr varScale="1">
        <p:scale>
          <a:sx n="210" d="100"/>
          <a:sy n="210" d="100"/>
        </p:scale>
        <p:origin x="1568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14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Palladino" userId="54a63300-8d54-4de6-a2ca-c1474c7382d0" providerId="ADAL" clId="{EEFD990D-584F-FD42-AA2C-AC9FED39719E}"/>
    <pc:docChg chg="custSel modSld">
      <pc:chgData name="Simone Palladino" userId="54a63300-8d54-4de6-a2ca-c1474c7382d0" providerId="ADAL" clId="{EEFD990D-584F-FD42-AA2C-AC9FED39719E}" dt="2022-11-01T11:45:18.461" v="31" actId="20577"/>
      <pc:docMkLst>
        <pc:docMk/>
      </pc:docMkLst>
      <pc:sldChg chg="modSp mod">
        <pc:chgData name="Simone Palladino" userId="54a63300-8d54-4de6-a2ca-c1474c7382d0" providerId="ADAL" clId="{EEFD990D-584F-FD42-AA2C-AC9FED39719E}" dt="2022-11-01T11:45:18.461" v="31" actId="20577"/>
        <pc:sldMkLst>
          <pc:docMk/>
          <pc:sldMk cId="3891345585" sldId="270"/>
        </pc:sldMkLst>
        <pc:spChg chg="mod">
          <ac:chgData name="Simone Palladino" userId="54a63300-8d54-4de6-a2ca-c1474c7382d0" providerId="ADAL" clId="{EEFD990D-584F-FD42-AA2C-AC9FED39719E}" dt="2022-11-01T11:45:18.461" v="31" actId="20577"/>
          <ac:spMkLst>
            <pc:docMk/>
            <pc:sldMk cId="3891345585" sldId="270"/>
            <ac:spMk id="13" creationId="{CA4DED0F-8BC4-4C99-E76A-95A8D7D84604}"/>
          </ac:spMkLst>
        </pc:spChg>
      </pc:sldChg>
      <pc:sldChg chg="modSp mod">
        <pc:chgData name="Simone Palladino" userId="54a63300-8d54-4de6-a2ca-c1474c7382d0" providerId="ADAL" clId="{EEFD990D-584F-FD42-AA2C-AC9FED39719E}" dt="2022-11-01T11:41:51.754" v="17" actId="20577"/>
        <pc:sldMkLst>
          <pc:docMk/>
          <pc:sldMk cId="560021826" sldId="317"/>
        </pc:sldMkLst>
        <pc:spChg chg="mod">
          <ac:chgData name="Simone Palladino" userId="54a63300-8d54-4de6-a2ca-c1474c7382d0" providerId="ADAL" clId="{EEFD990D-584F-FD42-AA2C-AC9FED39719E}" dt="2022-11-01T11:41:51.754" v="17" actId="20577"/>
          <ac:spMkLst>
            <pc:docMk/>
            <pc:sldMk cId="560021826" sldId="317"/>
            <ac:spMk id="2" creationId="{2910D835-B454-4270-BB35-86A187307E6F}"/>
          </ac:spMkLst>
        </pc:spChg>
      </pc:sldChg>
      <pc:sldChg chg="modSp mod">
        <pc:chgData name="Simone Palladino" userId="54a63300-8d54-4de6-a2ca-c1474c7382d0" providerId="ADAL" clId="{EEFD990D-584F-FD42-AA2C-AC9FED39719E}" dt="2022-11-01T11:41:42.349" v="9" actId="20577"/>
        <pc:sldMkLst>
          <pc:docMk/>
          <pc:sldMk cId="2158886557" sldId="384"/>
        </pc:sldMkLst>
        <pc:spChg chg="mod">
          <ac:chgData name="Simone Palladino" userId="54a63300-8d54-4de6-a2ca-c1474c7382d0" providerId="ADAL" clId="{EEFD990D-584F-FD42-AA2C-AC9FED39719E}" dt="2022-11-01T11:41:42.349" v="9" actId="20577"/>
          <ac:spMkLst>
            <pc:docMk/>
            <pc:sldMk cId="2158886557" sldId="384"/>
            <ac:spMk id="4" creationId="{0C329F70-04F7-4C70-BCF8-D4371F54EF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45FDDA-C8F8-4640-B291-3034A1C41F02}" type="datetime1">
              <a:rPr lang="it-IT" smtClean="0"/>
              <a:t>01/11/22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8B9F0A1-F219-446B-A3CE-307DCA1AC676}" type="datetime1">
              <a:rPr lang="it-IT" smtClean="0"/>
              <a:t>01/11/22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1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7DE13F-B5DE-4C87-A69A-46B39231F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4B92E9E-EF61-45A4-8936-73F55BFD2495}" type="datetime1">
              <a:rPr lang="it-IT" smtClean="0"/>
              <a:t>01/11/22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2</a:t>
            </a:fld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6D876-67AC-48DE-B1AE-755434EF82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80BAE1-7A3E-4F51-8113-A48812A0F3D7}" type="datetime1">
              <a:rPr lang="it-IT" smtClean="0"/>
              <a:t>01/11/22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3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CF4C4C1-F3E0-4C63-BC0E-6368F730C3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2E4E523-994D-4DC1-A1D8-BBD0C9941BD3}" type="datetime1">
              <a:rPr lang="it-IT" smtClean="0"/>
              <a:t>01/11/22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it-IT" smtClean="0"/>
              <a:t>4</a:t>
            </a:fld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8B0683C-CBC2-4EFA-AC0E-6E7ED02A9AE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4D6F438-3984-48D9-A44A-3032DBC84222}" type="datetime1">
              <a:rPr lang="it-IT" smtClean="0"/>
              <a:t>01/11/22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 sz="4800"/>
              <a:t>3DFloat</a:t>
            </a:r>
          </a:p>
        </p:txBody>
      </p:sp>
      <p:sp>
        <p:nvSpPr>
          <p:cNvPr id="14" name="Segnaposto immagin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onna contenu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 dirty="0"/>
              <a:t>Fare clic per modificare lo stile del titolo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22" name="Segnaposto testo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contenuto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</a:t>
            </a:r>
          </a:p>
        </p:txBody>
      </p:sp>
      <p:sp>
        <p:nvSpPr>
          <p:cNvPr id="21" name="Segnaposto contenuto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olo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1" name="Sottotitolo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Segnaposto immagin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2" name="Segnaposto immagin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it-IT" sz="1600"/>
              <a:t>Fare clic per inserire il testo</a:t>
            </a:r>
          </a:p>
        </p:txBody>
      </p:sp>
      <p:sp>
        <p:nvSpPr>
          <p:cNvPr id="17" name="Segnaposto immagin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5" name="Segnaposto immagin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8" name="Segnaposto immagin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9" name="Segnaposto immagin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0" name="Segnaposto immagin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 dirty="0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it-IT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  <a:endParaRPr lang="it-IT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terruzione di sezi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6" name="Sottotitolo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it-IT" noProof="0">
                <a:solidFill>
                  <a:schemeClr val="tx1">
                    <a:alpha val="60000"/>
                  </a:schemeClr>
                </a:solidFill>
              </a:rPr>
              <a:t>Fare clic per modificare lo stile del sottotitolo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Sequenza temporale dia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o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Martedì 2 febbraio 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 dirty="0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  <p:sp>
          <p:nvSpPr>
            <p:cNvPr id="11" name="Figura a mano libera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 dirty="0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 dirty="0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40" name="Titolo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it-IT"/>
              <a:t>Team</a:t>
            </a:r>
          </a:p>
        </p:txBody>
      </p: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it-IT" noProof="0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noProof="0"/>
            </a:p>
          </p:txBody>
        </p:sp>
      </p:grpSp>
      <p:sp>
        <p:nvSpPr>
          <p:cNvPr id="56" name="Segnaposto immagin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9" name="Segnaposto immagin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63" name="Segnaposto testo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5" name="Segnaposto testo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4" name="Segnaposto testo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7" name="Segnaposto testo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6" name="Segnaposto testo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69" name="Segnaposto testo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it-IT"/>
              <a:t>Nome</a:t>
            </a:r>
          </a:p>
        </p:txBody>
      </p:sp>
      <p:sp>
        <p:nvSpPr>
          <p:cNvPr id="68" name="Segnaposto testo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it-IT"/>
              <a:t>Titolo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onna contenuto 2 (diapositiva di confro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noProof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it-IT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it-IT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Martedì 2 febbraio 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it-IT"/>
              <a:t>Testo del piè di pagina di esempio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Martedì 2 febbraio 20XX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it-IT"/>
              <a:t>Testo del piè di pagina di esempio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it-IT" noProof="0" smtClean="0"/>
              <a:pPr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it-IT" sz="4400" dirty="0"/>
              <a:t>PROPOSAL</a:t>
            </a:r>
            <a:br>
              <a:rPr lang="it-IT" sz="4400" dirty="0"/>
            </a:br>
            <a:r>
              <a:rPr lang="it-IT" sz="4400" dirty="0"/>
              <a:t>TECH WEB</a:t>
            </a:r>
          </a:p>
        </p:txBody>
      </p:sp>
      <p:pic>
        <p:nvPicPr>
          <p:cNvPr id="14" name="Segnaposto immagine 13" descr="Sfondo digitale punti dati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834778" cy="1731963"/>
          </a:xfrm>
        </p:spPr>
        <p:txBody>
          <a:bodyPr vert="horz" wrap="square" lIns="0" tIns="0" rIns="0" bIns="0" rtlCol="0" anchor="t">
            <a:normAutofit/>
          </a:bodyPr>
          <a:lstStyle/>
          <a:p>
            <a:pPr rtl="0"/>
            <a:r>
              <a:rPr lang="it-IT" dirty="0"/>
              <a:t>Vincenzo Longobardo 0124002252</a:t>
            </a:r>
          </a:p>
          <a:p>
            <a:pPr rtl="0"/>
            <a:r>
              <a:rPr lang="it-IT" dirty="0"/>
              <a:t>Mattia Di Palma 	       0124002448</a:t>
            </a:r>
          </a:p>
          <a:p>
            <a:r>
              <a:rPr lang="it-IT" dirty="0"/>
              <a:t>Simone Palladino 	       0124002316</a:t>
            </a:r>
            <a:endParaRPr lang="it-IT" dirty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r>
              <a:rPr lang="it-IT" dirty="0"/>
              <a:t>CINETICKET</a:t>
            </a:r>
            <a:r>
              <a:rPr lang="it-IT"/>
              <a:t>: L'IDEA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 dirty="0"/>
              <a:t>Martedì 08/11/2022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2</a:t>
            </a:fld>
            <a:endParaRPr lang="it-IT"/>
          </a:p>
        </p:txBody>
      </p:sp>
      <p:pic>
        <p:nvPicPr>
          <p:cNvPr id="7" name="Immagine 7" descr="Immagine che contiene testo, libro, posando, dipinto&#10;&#10;Descrizione generata automaticamente">
            <a:extLst>
              <a:ext uri="{FF2B5EF4-FFF2-40B4-BE49-F238E27FC236}">
                <a16:creationId xmlns:a16="http://schemas.microsoft.com/office/drawing/2014/main" id="{5D4BCFC3-D246-1EB8-42A4-DAA1899E03B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541" b="541"/>
          <a:stretch/>
        </p:blipFill>
        <p:spPr/>
      </p:pic>
      <p:pic>
        <p:nvPicPr>
          <p:cNvPr id="8" name="Immagine 8">
            <a:extLst>
              <a:ext uri="{FF2B5EF4-FFF2-40B4-BE49-F238E27FC236}">
                <a16:creationId xmlns:a16="http://schemas.microsoft.com/office/drawing/2014/main" id="{808A93C3-FD34-526B-63E7-022C379C2F1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/>
          <a:srcRect t="8248" b="8248"/>
          <a:stretch/>
        </p:blipFill>
        <p:spPr>
          <a:xfrm>
            <a:off x="9138996" y="910"/>
            <a:ext cx="3054096" cy="3776472"/>
          </a:xfrm>
        </p:spPr>
      </p:pic>
      <p:pic>
        <p:nvPicPr>
          <p:cNvPr id="2" name="Immagine 2">
            <a:extLst>
              <a:ext uri="{FF2B5EF4-FFF2-40B4-BE49-F238E27FC236}">
                <a16:creationId xmlns:a16="http://schemas.microsoft.com/office/drawing/2014/main" id="{ED425876-5378-229D-15B1-41971A6FC67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/>
          <a:srcRect t="12672" b="12672"/>
          <a:stretch/>
        </p:blipFill>
        <p:spPr/>
      </p:pic>
      <p:pic>
        <p:nvPicPr>
          <p:cNvPr id="14" name="Immagine 14">
            <a:extLst>
              <a:ext uri="{FF2B5EF4-FFF2-40B4-BE49-F238E27FC236}">
                <a16:creationId xmlns:a16="http://schemas.microsoft.com/office/drawing/2014/main" id="{D3D91788-5386-9D09-35FB-99C7D8BDB4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/>
          <a:srcRect t="541" b="541"/>
          <a:stretch/>
        </p:blipFill>
        <p:spPr/>
      </p:pic>
      <p:pic>
        <p:nvPicPr>
          <p:cNvPr id="3" name="Immagine 8">
            <a:extLst>
              <a:ext uri="{FF2B5EF4-FFF2-40B4-BE49-F238E27FC236}">
                <a16:creationId xmlns:a16="http://schemas.microsoft.com/office/drawing/2014/main" id="{54E59729-8EE8-E8C9-FE4E-E9A83DC24DD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541" b="541"/>
          <a:stretch/>
        </p:blipFill>
        <p:spPr/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833ADF9-DA19-7B6C-4A16-C44A71967664}"/>
              </a:ext>
            </a:extLst>
          </p:cNvPr>
          <p:cNvSpPr txBox="1"/>
          <p:nvPr/>
        </p:nvSpPr>
        <p:spPr>
          <a:xfrm>
            <a:off x="6410179" y="4438943"/>
            <a:ext cx="5781821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dirty="0"/>
              <a:t>La </a:t>
            </a:r>
            <a:r>
              <a:rPr lang="it-IT" sz="2000"/>
              <a:t>web app da noi proposta riguarda la raccolta di </a:t>
            </a:r>
            <a:r>
              <a:rPr lang="it-IT" sz="2000" err="1"/>
              <a:t>informazioni</a:t>
            </a:r>
            <a:r>
              <a:rPr lang="it-IT" sz="2000"/>
              <a:t>, novità nel mondo del cinema e delle serie TV,  gestendo inoltre le prenotazioni per i vari cinema della nostra catena.</a:t>
            </a:r>
            <a:endParaRPr lang="it-IT"/>
          </a:p>
          <a:p>
            <a:endParaRPr lang="it-IT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 useBgFill="1">
        <p:nvSpPr>
          <p:cNvPr id="46" name="Rettangolo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pic>
        <p:nvPicPr>
          <p:cNvPr id="8" name="Segnaposto immagine 7" descr="Sfondo digitale punti dati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sp>
        <p:nvSpPr>
          <p:cNvPr id="15" name="Titolo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LE ATTIVITÀ</a:t>
            </a:r>
            <a:endParaRPr lang="it-IT" sz="6400" kern="1200" dirty="0">
              <a:latin typeface="+mj-lt"/>
            </a:endParaRP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it-IT"/>
              <a:t>Martedì </a:t>
            </a:r>
            <a:r>
              <a:rPr lang="it-IT" dirty="0"/>
              <a:t>08/11/2022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it-IT" smtClean="0"/>
              <a:t>3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64B1198-318E-5E71-FCA9-EB46AD3CDE08}"/>
              </a:ext>
            </a:extLst>
          </p:cNvPr>
          <p:cNvSpPr txBox="1"/>
          <p:nvPr/>
        </p:nvSpPr>
        <p:spPr>
          <a:xfrm>
            <a:off x="434796" y="3621074"/>
            <a:ext cx="70280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800"/>
              <a:t>Come anticipato nell’introduzione la nostra web app si occupa di raccogliere recensioni e informazioni sui film e le serie TV.</a:t>
            </a:r>
          </a:p>
          <a:p>
            <a:r>
              <a:rPr lang="it-IT" sz="1800"/>
              <a:t>Gestisce inoltre le prenotazioni dei biglietti dei vari film disponibili che verranno successivamente acquistati nel cinema selezionato.</a:t>
            </a:r>
          </a:p>
          <a:p>
            <a:r>
              <a:rPr lang="it-IT"/>
              <a:t>La web app avrà anche una sezione riguardante le informazioni su dove è possibile visionare le serie TV proposte.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o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it-IT" dirty="0"/>
            </a:p>
          </p:txBody>
        </p:sp>
      </p:grpSp>
      <p:sp>
        <p:nvSpPr>
          <p:cNvPr id="7" name="Titolo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721300"/>
          </a:xfrm>
        </p:spPr>
        <p:txBody>
          <a:bodyPr rtlCol="0">
            <a:normAutofit/>
          </a:bodyPr>
          <a:lstStyle/>
          <a:p>
            <a:r>
              <a:rPr lang="it-IT" sz="4400"/>
              <a:t>Tecnologie che utilizzeremo per il front-end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it-IT"/>
              <a:t>Martedì 08/11/2022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it-IT" smtClean="0"/>
              <a:pPr rtl="0"/>
              <a:t>4</a:t>
            </a:fld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CA4DED0F-8BC4-4C99-E76A-95A8D7D8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3584" y="3003289"/>
            <a:ext cx="5436392" cy="535354"/>
          </a:xfrm>
        </p:spPr>
        <p:txBody>
          <a:bodyPr/>
          <a:lstStyle/>
          <a:p>
            <a:r>
              <a:rPr lang="it-IT" sz="2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JQUERY, NODE JS</a:t>
            </a:r>
            <a:r>
              <a:rPr lang="it-IT" sz="2400">
                <a:solidFill>
                  <a:schemeClr val="bg1">
                    <a:lumMod val="50000"/>
                    <a:lumOff val="50000"/>
                  </a:schemeClr>
                </a:solidFill>
              </a:rPr>
              <a:t>, PYTHON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CCBB9659-A19F-E413-166E-E914E805A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61455" y="4488535"/>
            <a:ext cx="7587408" cy="2172565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sz="3600" dirty="0">
                <a:solidFill>
                  <a:srgbClr val="FFFFFF">
                    <a:alpha val="60000"/>
                  </a:srgbClr>
                </a:solidFill>
                <a:latin typeface="Lucida Sans Unicode"/>
                <a:cs typeface="Lucida Sans Unicode"/>
              </a:rPr>
              <a:t>Ringraziamo per l'attenzione</a:t>
            </a:r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9C54057C-F2EC-F904-8F69-FD69652B0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1220888"/>
            <a:ext cx="5429114" cy="453168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HTML5, CSS, JAVASCRIPT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29225FA-3B73-5E8D-6DCA-7750EDC1D036}"/>
              </a:ext>
            </a:extLst>
          </p:cNvPr>
          <p:cNvSpPr txBox="1"/>
          <p:nvPr/>
        </p:nvSpPr>
        <p:spPr>
          <a:xfrm>
            <a:off x="450166" y="2363654"/>
            <a:ext cx="109024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Tecnologie che utilizzeremo per il </a:t>
            </a:r>
            <a:r>
              <a:rPr lang="it-IT" sz="4400">
                <a:solidFill>
                  <a:prstClr val="white"/>
                </a:solidFill>
                <a:latin typeface="Walbaum Display"/>
                <a:ea typeface="+mj-ea"/>
                <a:cs typeface="+mj-cs"/>
              </a:rPr>
              <a:t>back</a:t>
            </a:r>
            <a:r>
              <a:rPr kumimoji="0" lang="it-IT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albaum Display"/>
                <a:ea typeface="+mj-ea"/>
                <a:cs typeface="+mj-cs"/>
              </a:rPr>
              <a:t>-end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058.tgt.Office_50301109_TF33713516_Win32_OJ112196127.potx" id="{46519ADD-CA2C-4FEA-8766-15A0FE58BEAA}" vid="{0CA712DC-5E0E-4D6D-B971-1A075692B59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6b6555e-e519-411e-85b6-913ac0de3f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9C4E8D67CE414DA65B8AEA8742ACA3" ma:contentTypeVersion="12" ma:contentTypeDescription="Create a new document." ma:contentTypeScope="" ma:versionID="4e99c8cb495436591c16b10c452228fe">
  <xsd:schema xmlns:xsd="http://www.w3.org/2001/XMLSchema" xmlns:xs="http://www.w3.org/2001/XMLSchema" xmlns:p="http://schemas.microsoft.com/office/2006/metadata/properties" xmlns:ns3="d6b6555e-e519-411e-85b6-913ac0de3ff0" xmlns:ns4="24a0c2a3-5dbf-40c5-9894-e58252b2980c" targetNamespace="http://schemas.microsoft.com/office/2006/metadata/properties" ma:root="true" ma:fieldsID="1794b6531da06f0498288fc2cb692a9c" ns3:_="" ns4:_="">
    <xsd:import namespace="d6b6555e-e519-411e-85b6-913ac0de3ff0"/>
    <xsd:import namespace="24a0c2a3-5dbf-40c5-9894-e58252b2980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6555e-e519-411e-85b6-913ac0de3f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0c2a3-5dbf-40c5-9894-e58252b2980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24a0c2a3-5dbf-40c5-9894-e58252b2980c"/>
    <ds:schemaRef ds:uri="d6b6555e-e519-411e-85b6-913ac0de3ff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956522-5A94-4E3E-B375-725028AE44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b6555e-e519-411e-85b6-913ac0de3ff0"/>
    <ds:schemaRef ds:uri="24a0c2a3-5dbf-40c5-9894-e58252b29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{EC848B3E-03E7-415F-8218-4F3FE6FB7BFE}tf33713516_win32</Template>
  <TotalTime>23</TotalTime>
  <Words>159</Words>
  <Application>Microsoft Macintosh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Lucida Sans Unicode</vt:lpstr>
      <vt:lpstr>Walbaum Display</vt:lpstr>
      <vt:lpstr>3DFloatVTI</vt:lpstr>
      <vt:lpstr>PROPOSAL TECH WEB</vt:lpstr>
      <vt:lpstr>CINETICKET: L'IDEA</vt:lpstr>
      <vt:lpstr>LE ATTIVITÀ</vt:lpstr>
      <vt:lpstr>Tecnologie che utilizzeremo per il front-end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TECH WEB</dc:title>
  <dc:creator>Mattia Di Palma</dc:creator>
  <cp:lastModifiedBy>Simone Palladino</cp:lastModifiedBy>
  <cp:revision>402</cp:revision>
  <dcterms:created xsi:type="dcterms:W3CDTF">2022-11-01T10:06:46Z</dcterms:created>
  <dcterms:modified xsi:type="dcterms:W3CDTF">2022-11-01T11:45:19Z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0x010100659C4E8D67CE414DA65B8AEA8742ACA3</vt:lpwstr>
  </property>
</Properties>
</file>