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2D730-60AF-0D43-9061-399030E54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C81E1-F366-F702-5887-60A3A00EF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C23FA3-4501-1C41-527C-FB17CFCD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E6B433-1DA9-440F-9CC5-D7548E3E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0FD738-D486-31E8-3957-6437A43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88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A6A1F-D444-9072-741E-A6931668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237CFD-DF36-EF8A-F25D-E4F737DC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562BDC-68CA-A2D8-8E2C-EE4CFB4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4E7051-9A53-725B-7C94-86E300A5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95207F-3848-9E07-6B51-8039BCD8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50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FBFF219-A690-69D9-8F57-0B7B2CCD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ED3E16-8897-937E-81F4-6D352E73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5F73F-3EE5-DD67-030C-4F6CF3CA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78249-9E42-E3F0-8C18-D2D3F691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F1B47E-2F09-7BC5-DE3F-E04D6335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B25F8-27B5-2A6F-BFE9-0EA95C4F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680562-F0ED-9190-794F-6055348A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087439-FF25-BF60-CB1C-0E6A5903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6ECB1C-2463-4D21-8867-B98D1246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84DEF5-FF9C-776D-FE4A-09F816E7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32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7CE92-8825-13D7-F3A8-8039DCAF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FE4F0-D34D-1AF6-4D96-D16F8F8E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EEE289-705F-1658-A88C-A2418752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301157-2BF5-751D-342A-D1B5B9B2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9A3FB-0ADA-999D-509B-91EEB7A2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30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946C97-69EF-A52B-8EE1-F5B130B4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260E8E-B344-D825-EA67-BD741E84D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B46AE-CD21-625B-23AA-24A5F7C4A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A2A32-94B5-A88C-CEC3-DB9943E1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02BED4-22E6-521C-DD8E-1E391FAB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BDD16B-B240-577C-0BE8-B975454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2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59080-E4F6-349E-C87A-ADBE7DCB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6C3D01-C4FF-A129-E320-FDA45424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90C741-9BA7-005C-D5FC-FC778F638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18ED548-77DC-EAEC-8884-4647502A8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40BABBE-A059-977E-C050-38D652EE8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5EAEF6-822A-44CD-2FDC-8F35408B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DBDD9E-4D33-576C-182C-4E1AB26E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040091-4780-BB5F-5A9A-4A5142D5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27DDB-0891-4F0A-276A-4D4930EA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31D8BC-AA3A-B804-10E9-EBE0C857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5D4591-A9AE-8053-EA34-B2FBC11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43C66B-F336-DDF9-9698-9C6328C2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7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6115C10-4F0B-B973-CEFA-8EBA3204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422BE2-C9A7-6AA4-73A0-45A6F9EA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0B15A1-0894-24B5-D4E0-21629B44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72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169A5-0102-5DCB-6D39-C14F8C6B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4F918F-1080-E634-95E5-61892104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76AD52-4DB5-BDE3-A0E7-74BE64B43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85F233-5178-F0E4-34C8-61BD0A91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93E14A-FEA9-8CCA-C93F-1786114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3BD4C1-BE34-8845-F1BC-CE0C6E3F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9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387C6-5DC4-5826-B8CC-602FB67D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22148B-E38A-3B01-871A-D81A6706F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C00E78-E1AF-7D8D-705D-62A1E8B8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876157-5A10-0B97-50CA-40354A82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E132A6-AE4E-E4AD-0A1C-1CE7904D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4F43C0-3AC5-DDF6-C900-3F162C1D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0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1AF211-D43F-CF9D-2B2F-99BD393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EEAF0B-EE0F-D687-599C-3678C14E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36DD09-1875-655E-D925-1403147A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2738-3A14-47FB-982C-921AF185E34B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06EB8C-DCFD-142E-B450-7DABEC07A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20BD6A-B454-DD64-BAA5-3392EE734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6BB6-FB85-49F9-A59B-20BF9BDF0E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34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8607C8-0B4C-E8E5-1128-9D5E56E361A5}"/>
              </a:ext>
            </a:extLst>
          </p:cNvPr>
          <p:cNvSpPr txBox="1"/>
          <p:nvPr/>
        </p:nvSpPr>
        <p:spPr>
          <a:xfrm>
            <a:off x="4650658" y="373626"/>
            <a:ext cx="258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DATABASE BIBLIOTECA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4D074F6D-5209-D9B7-8EEF-2853B202B599}"/>
              </a:ext>
            </a:extLst>
          </p:cNvPr>
          <p:cNvGrpSpPr/>
          <p:nvPr/>
        </p:nvGrpSpPr>
        <p:grpSpPr>
          <a:xfrm>
            <a:off x="283133" y="1681316"/>
            <a:ext cx="2962840" cy="1960979"/>
            <a:chOff x="587476" y="1681316"/>
            <a:chExt cx="2962840" cy="1960979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8798599-4F26-ADC5-48E5-96F7BF417BFE}"/>
                </a:ext>
              </a:extLst>
            </p:cNvPr>
            <p:cNvSpPr/>
            <p:nvPr/>
          </p:nvSpPr>
          <p:spPr>
            <a:xfrm>
              <a:off x="825910" y="1681316"/>
              <a:ext cx="1740309" cy="4719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AUTORI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FB2D524A-D67A-F176-8D91-C7EE1B54A7D2}"/>
                </a:ext>
              </a:extLst>
            </p:cNvPr>
            <p:cNvCxnSpPr/>
            <p:nvPr/>
          </p:nvCxnSpPr>
          <p:spPr>
            <a:xfrm>
              <a:off x="1022555" y="2153264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65F37FF7-3318-2803-92F1-7EC62094EFDB}"/>
                </a:ext>
              </a:extLst>
            </p:cNvPr>
            <p:cNvCxnSpPr/>
            <p:nvPr/>
          </p:nvCxnSpPr>
          <p:spPr>
            <a:xfrm>
              <a:off x="1696064" y="2163096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2B6CE512-9C25-ACC3-DDBE-635DF262D009}"/>
                </a:ext>
              </a:extLst>
            </p:cNvPr>
            <p:cNvCxnSpPr/>
            <p:nvPr/>
          </p:nvCxnSpPr>
          <p:spPr>
            <a:xfrm>
              <a:off x="2472810" y="2163096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6E310AF4-804F-E67D-7081-4D52487AF20F}"/>
                </a:ext>
              </a:extLst>
            </p:cNvPr>
            <p:cNvSpPr/>
            <p:nvPr/>
          </p:nvSpPr>
          <p:spPr>
            <a:xfrm>
              <a:off x="938983" y="2789899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5F1F0742-6009-2C27-6AB8-04B59759537A}"/>
                </a:ext>
              </a:extLst>
            </p:cNvPr>
            <p:cNvSpPr/>
            <p:nvPr/>
          </p:nvSpPr>
          <p:spPr>
            <a:xfrm>
              <a:off x="1612492" y="2789900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68F06A16-C47C-94ED-0423-608631DA19F4}"/>
                </a:ext>
              </a:extLst>
            </p:cNvPr>
            <p:cNvSpPr/>
            <p:nvPr/>
          </p:nvSpPr>
          <p:spPr>
            <a:xfrm>
              <a:off x="2389238" y="2789899"/>
              <a:ext cx="167143" cy="19910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74C65FE-FAD0-AF12-5937-30E6B5072AF5}"/>
                </a:ext>
              </a:extLst>
            </p:cNvPr>
            <p:cNvSpPr txBox="1"/>
            <p:nvPr/>
          </p:nvSpPr>
          <p:spPr>
            <a:xfrm>
              <a:off x="2126400" y="3057206"/>
              <a:ext cx="1423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ID_Autore</a:t>
              </a:r>
              <a:r>
                <a:rPr lang="it-IT" sz="1600" dirty="0"/>
                <a:t> (PK)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1425D1E-4C42-163A-F063-CDD9A35266A0}"/>
                </a:ext>
              </a:extLst>
            </p:cNvPr>
            <p:cNvSpPr txBox="1"/>
            <p:nvPr/>
          </p:nvSpPr>
          <p:spPr>
            <a:xfrm>
              <a:off x="1291973" y="3057520"/>
              <a:ext cx="8852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/>
                <a:t>Luogo di</a:t>
              </a:r>
              <a:br>
                <a:rPr lang="it-IT" sz="1600" dirty="0"/>
              </a:br>
              <a:r>
                <a:rPr lang="it-IT" sz="1600" dirty="0"/>
                <a:t>Nascita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18E47850-DF03-5388-EBF7-74EEC8ED2B20}"/>
                </a:ext>
              </a:extLst>
            </p:cNvPr>
            <p:cNvSpPr txBox="1"/>
            <p:nvPr/>
          </p:nvSpPr>
          <p:spPr>
            <a:xfrm>
              <a:off x="587476" y="3057520"/>
              <a:ext cx="8701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/>
                <a:t>Data di</a:t>
              </a:r>
              <a:br>
                <a:rPr lang="it-IT" sz="1600" dirty="0"/>
              </a:br>
              <a:r>
                <a:rPr lang="it-IT" sz="1600" dirty="0"/>
                <a:t>Nascita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51D57B0F-A6E8-A23D-E710-07F459E6977D}"/>
              </a:ext>
            </a:extLst>
          </p:cNvPr>
          <p:cNvGrpSpPr/>
          <p:nvPr/>
        </p:nvGrpSpPr>
        <p:grpSpPr>
          <a:xfrm>
            <a:off x="2989467" y="1661652"/>
            <a:ext cx="2945872" cy="2177314"/>
            <a:chOff x="51988" y="1681316"/>
            <a:chExt cx="2945872" cy="2177314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4D6D29E3-178F-98E4-B866-269C8C0471AB}"/>
                </a:ext>
              </a:extLst>
            </p:cNvPr>
            <p:cNvSpPr/>
            <p:nvPr/>
          </p:nvSpPr>
          <p:spPr>
            <a:xfrm>
              <a:off x="825910" y="1681316"/>
              <a:ext cx="1740309" cy="4719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LIBRI</a:t>
              </a:r>
            </a:p>
          </p:txBody>
        </p: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5FB1D71C-508F-4726-65E2-CE9881D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55" y="2153264"/>
              <a:ext cx="0" cy="112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6B4A52D0-6255-05B0-427A-C9C7ADE5E91E}"/>
                </a:ext>
              </a:extLst>
            </p:cNvPr>
            <p:cNvCxnSpPr/>
            <p:nvPr/>
          </p:nvCxnSpPr>
          <p:spPr>
            <a:xfrm>
              <a:off x="1696064" y="2163096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E0DE438E-1E47-6AF8-E541-20771C66867B}"/>
                </a:ext>
              </a:extLst>
            </p:cNvPr>
            <p:cNvCxnSpPr/>
            <p:nvPr/>
          </p:nvCxnSpPr>
          <p:spPr>
            <a:xfrm>
              <a:off x="2472810" y="2163096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F357BB87-3E57-1777-AFBD-6BCAF2CDEC1A}"/>
                </a:ext>
              </a:extLst>
            </p:cNvPr>
            <p:cNvSpPr/>
            <p:nvPr/>
          </p:nvSpPr>
          <p:spPr>
            <a:xfrm>
              <a:off x="956915" y="3301181"/>
              <a:ext cx="167143" cy="19910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AE129A55-20B2-2860-6FB7-99F9AE33BE5F}"/>
                </a:ext>
              </a:extLst>
            </p:cNvPr>
            <p:cNvSpPr/>
            <p:nvPr/>
          </p:nvSpPr>
          <p:spPr>
            <a:xfrm>
              <a:off x="1612492" y="2789900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4C957E8A-6AB4-0F36-4605-38748F1A375A}"/>
                </a:ext>
              </a:extLst>
            </p:cNvPr>
            <p:cNvSpPr/>
            <p:nvPr/>
          </p:nvSpPr>
          <p:spPr>
            <a:xfrm>
              <a:off x="2389238" y="2789899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D0334D6F-DA7C-331D-0C9A-F31CECE827DA}"/>
                </a:ext>
              </a:extLst>
            </p:cNvPr>
            <p:cNvSpPr txBox="1"/>
            <p:nvPr/>
          </p:nvSpPr>
          <p:spPr>
            <a:xfrm>
              <a:off x="2184624" y="2989002"/>
              <a:ext cx="813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Casa</a:t>
              </a:r>
            </a:p>
            <a:p>
              <a:r>
                <a:rPr lang="it-IT" sz="1600" dirty="0"/>
                <a:t>Editrice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D93116DC-2738-F1BC-FC8B-496018230280}"/>
                </a:ext>
              </a:extLst>
            </p:cNvPr>
            <p:cNvSpPr txBox="1"/>
            <p:nvPr/>
          </p:nvSpPr>
          <p:spPr>
            <a:xfrm>
              <a:off x="1406034" y="2989001"/>
              <a:ext cx="8852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/>
                <a:t>Titolo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02408C9-2743-4E3A-81C1-F1680133BF08}"/>
                </a:ext>
              </a:extLst>
            </p:cNvPr>
            <p:cNvSpPr txBox="1"/>
            <p:nvPr/>
          </p:nvSpPr>
          <p:spPr>
            <a:xfrm>
              <a:off x="51988" y="3520076"/>
              <a:ext cx="16708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1600" dirty="0"/>
                <a:t>ISBN+01 (PK)</a:t>
              </a:r>
            </a:p>
          </p:txBody>
        </p:sp>
      </p:grp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AC667A5-5108-B2FD-F9CA-752E001F9F70}"/>
              </a:ext>
            </a:extLst>
          </p:cNvPr>
          <p:cNvCxnSpPr/>
          <p:nvPr/>
        </p:nvCxnSpPr>
        <p:spPr>
          <a:xfrm>
            <a:off x="5063879" y="2133600"/>
            <a:ext cx="0" cy="1347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43C2296E-AB81-D8C7-2F4B-4F342207977C}"/>
              </a:ext>
            </a:extLst>
          </p:cNvPr>
          <p:cNvSpPr/>
          <p:nvPr/>
        </p:nvSpPr>
        <p:spPr>
          <a:xfrm>
            <a:off x="4973033" y="3480620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320FC35-FCDD-17C6-48CF-68C05C275DA3}"/>
              </a:ext>
            </a:extLst>
          </p:cNvPr>
          <p:cNvSpPr txBox="1"/>
          <p:nvPr/>
        </p:nvSpPr>
        <p:spPr>
          <a:xfrm>
            <a:off x="4684544" y="3704002"/>
            <a:ext cx="1412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ID_Autore</a:t>
            </a:r>
            <a:r>
              <a:rPr lang="it-IT" sz="1600" dirty="0"/>
              <a:t> (FK)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A4856622-449A-AB9B-7ADC-D042C61B57EF}"/>
              </a:ext>
            </a:extLst>
          </p:cNvPr>
          <p:cNvCxnSpPr>
            <a:cxnSpLocks/>
          </p:cNvCxnSpPr>
          <p:nvPr/>
        </p:nvCxnSpPr>
        <p:spPr>
          <a:xfrm>
            <a:off x="5503698" y="2136261"/>
            <a:ext cx="610126" cy="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A817E7C-8916-DA2E-712E-1A969E7C4FF4}"/>
              </a:ext>
            </a:extLst>
          </p:cNvPr>
          <p:cNvSpPr txBox="1"/>
          <p:nvPr/>
        </p:nvSpPr>
        <p:spPr>
          <a:xfrm>
            <a:off x="5756699" y="2182757"/>
            <a:ext cx="799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Genere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27B4F407-38D1-05BB-8700-D2C7B5C4BD6C}"/>
              </a:ext>
            </a:extLst>
          </p:cNvPr>
          <p:cNvSpPr/>
          <p:nvPr/>
        </p:nvSpPr>
        <p:spPr>
          <a:xfrm>
            <a:off x="6069230" y="2034048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DDAD4E2F-C328-7079-2B85-0751869D1022}"/>
              </a:ext>
            </a:extLst>
          </p:cNvPr>
          <p:cNvGrpSpPr/>
          <p:nvPr/>
        </p:nvGrpSpPr>
        <p:grpSpPr>
          <a:xfrm>
            <a:off x="223091" y="4466575"/>
            <a:ext cx="2524220" cy="1714758"/>
            <a:chOff x="549306" y="1681316"/>
            <a:chExt cx="2524220" cy="1714758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B3C87C0B-A4B8-3549-5F52-C0C1F17F66DD}"/>
                </a:ext>
              </a:extLst>
            </p:cNvPr>
            <p:cNvSpPr/>
            <p:nvPr/>
          </p:nvSpPr>
          <p:spPr>
            <a:xfrm>
              <a:off x="825910" y="1681316"/>
              <a:ext cx="1740309" cy="4719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UTENTI</a:t>
              </a:r>
            </a:p>
          </p:txBody>
        </p: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F8DE6952-94FF-7312-FAEE-AC8DF1E2869E}"/>
                </a:ext>
              </a:extLst>
            </p:cNvPr>
            <p:cNvCxnSpPr/>
            <p:nvPr/>
          </p:nvCxnSpPr>
          <p:spPr>
            <a:xfrm>
              <a:off x="1022555" y="2153264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6F6CB8DC-49F5-CD7D-CEC4-1ED1F53944B7}"/>
                </a:ext>
              </a:extLst>
            </p:cNvPr>
            <p:cNvCxnSpPr/>
            <p:nvPr/>
          </p:nvCxnSpPr>
          <p:spPr>
            <a:xfrm>
              <a:off x="1696064" y="2163096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EFC9A3B7-7E90-6EA9-0D38-C396ACE296FB}"/>
                </a:ext>
              </a:extLst>
            </p:cNvPr>
            <p:cNvCxnSpPr/>
            <p:nvPr/>
          </p:nvCxnSpPr>
          <p:spPr>
            <a:xfrm>
              <a:off x="2472810" y="2163096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e 70">
              <a:extLst>
                <a:ext uri="{FF2B5EF4-FFF2-40B4-BE49-F238E27FC236}">
                  <a16:creationId xmlns:a16="http://schemas.microsoft.com/office/drawing/2014/main" id="{89EDA642-0275-A7D4-B9B4-F9DB3E24A980}"/>
                </a:ext>
              </a:extLst>
            </p:cNvPr>
            <p:cNvSpPr/>
            <p:nvPr/>
          </p:nvSpPr>
          <p:spPr>
            <a:xfrm>
              <a:off x="938983" y="2789899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A7115AA2-722E-C449-5F3F-5F77F9E87D59}"/>
                </a:ext>
              </a:extLst>
            </p:cNvPr>
            <p:cNvSpPr/>
            <p:nvPr/>
          </p:nvSpPr>
          <p:spPr>
            <a:xfrm>
              <a:off x="1612492" y="2789900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54D7CC0C-4D7A-0712-154C-31D2B362FB5D}"/>
                </a:ext>
              </a:extLst>
            </p:cNvPr>
            <p:cNvSpPr/>
            <p:nvPr/>
          </p:nvSpPr>
          <p:spPr>
            <a:xfrm>
              <a:off x="2389238" y="2789899"/>
              <a:ext cx="167143" cy="19910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ABF73EBF-F0F1-41C9-0DC4-1A07BE07B6D3}"/>
                </a:ext>
              </a:extLst>
            </p:cNvPr>
            <p:cNvSpPr txBox="1"/>
            <p:nvPr/>
          </p:nvSpPr>
          <p:spPr>
            <a:xfrm>
              <a:off x="2300557" y="3048414"/>
              <a:ext cx="77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CF (PK)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09E41A72-FBBF-1783-306C-7E5BE2F51500}"/>
                </a:ext>
              </a:extLst>
            </p:cNvPr>
            <p:cNvSpPr txBox="1"/>
            <p:nvPr/>
          </p:nvSpPr>
          <p:spPr>
            <a:xfrm>
              <a:off x="1350965" y="3057520"/>
              <a:ext cx="8852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/>
                <a:t>Nome</a:t>
              </a:r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5B534936-60A9-2046-854A-B7A690ABC641}"/>
                </a:ext>
              </a:extLst>
            </p:cNvPr>
            <p:cNvSpPr txBox="1"/>
            <p:nvPr/>
          </p:nvSpPr>
          <p:spPr>
            <a:xfrm>
              <a:off x="549306" y="3057520"/>
              <a:ext cx="9083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/>
                <a:t>Recapito</a:t>
              </a:r>
            </a:p>
          </p:txBody>
        </p:sp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185EE67E-710D-3879-5EFD-49A83DEE8A9A}"/>
              </a:ext>
            </a:extLst>
          </p:cNvPr>
          <p:cNvGrpSpPr/>
          <p:nvPr/>
        </p:nvGrpSpPr>
        <p:grpSpPr>
          <a:xfrm>
            <a:off x="3982159" y="4454972"/>
            <a:ext cx="2352897" cy="1892461"/>
            <a:chOff x="825910" y="1681316"/>
            <a:chExt cx="2352897" cy="1892461"/>
          </a:xfrm>
        </p:grpSpPr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5F9393C6-AA16-40AC-CA1F-695C5322ED93}"/>
                </a:ext>
              </a:extLst>
            </p:cNvPr>
            <p:cNvSpPr/>
            <p:nvPr/>
          </p:nvSpPr>
          <p:spPr>
            <a:xfrm>
              <a:off x="825910" y="1681316"/>
              <a:ext cx="1740309" cy="4719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PRESTITO</a:t>
              </a:r>
            </a:p>
          </p:txBody>
        </p: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26B301B6-8A97-203D-2480-E2671D69234A}"/>
                </a:ext>
              </a:extLst>
            </p:cNvPr>
            <p:cNvCxnSpPr/>
            <p:nvPr/>
          </p:nvCxnSpPr>
          <p:spPr>
            <a:xfrm>
              <a:off x="1022555" y="2153264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3BCA2EE-1471-F8EC-8550-2B9156B00021}"/>
                </a:ext>
              </a:extLst>
            </p:cNvPr>
            <p:cNvCxnSpPr/>
            <p:nvPr/>
          </p:nvCxnSpPr>
          <p:spPr>
            <a:xfrm>
              <a:off x="1696064" y="2163096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E38F6B67-EA1E-982C-CEAC-CA315B245E59}"/>
                </a:ext>
              </a:extLst>
            </p:cNvPr>
            <p:cNvCxnSpPr/>
            <p:nvPr/>
          </p:nvCxnSpPr>
          <p:spPr>
            <a:xfrm>
              <a:off x="2472810" y="2163096"/>
              <a:ext cx="0" cy="707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2E240FD9-8182-B775-252D-E23FFCBD023F}"/>
                </a:ext>
              </a:extLst>
            </p:cNvPr>
            <p:cNvSpPr/>
            <p:nvPr/>
          </p:nvSpPr>
          <p:spPr>
            <a:xfrm>
              <a:off x="938983" y="2789899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475A05EA-6160-536D-5D1E-9B7A778EF454}"/>
                </a:ext>
              </a:extLst>
            </p:cNvPr>
            <p:cNvSpPr/>
            <p:nvPr/>
          </p:nvSpPr>
          <p:spPr>
            <a:xfrm>
              <a:off x="1612492" y="2789900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A0213AF4-A582-60ED-1CD2-41733C8C0460}"/>
                </a:ext>
              </a:extLst>
            </p:cNvPr>
            <p:cNvSpPr/>
            <p:nvPr/>
          </p:nvSpPr>
          <p:spPr>
            <a:xfrm>
              <a:off x="2389238" y="2789899"/>
              <a:ext cx="167143" cy="19910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0CAF8F45-1819-BEFE-FCC7-F6182FA37CFA}"/>
                </a:ext>
              </a:extLst>
            </p:cNvPr>
            <p:cNvSpPr txBox="1"/>
            <p:nvPr/>
          </p:nvSpPr>
          <p:spPr>
            <a:xfrm>
              <a:off x="2184624" y="2989002"/>
              <a:ext cx="9941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Data</a:t>
              </a:r>
            </a:p>
            <a:p>
              <a:r>
                <a:rPr lang="it-IT" sz="1600" dirty="0"/>
                <a:t>Consegna</a:t>
              </a:r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5D308012-0004-CB2D-705B-899EA47C1868}"/>
                </a:ext>
              </a:extLst>
            </p:cNvPr>
            <p:cNvSpPr txBox="1"/>
            <p:nvPr/>
          </p:nvSpPr>
          <p:spPr>
            <a:xfrm>
              <a:off x="1452354" y="2977018"/>
              <a:ext cx="8852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/>
                <a:t>ISBN+</a:t>
              </a:r>
              <a:br>
                <a:rPr lang="it-IT" sz="1600" dirty="0"/>
              </a:br>
              <a:r>
                <a:rPr lang="it-IT" sz="1600" dirty="0"/>
                <a:t>01 (FK)</a:t>
              </a:r>
            </a:p>
          </p:txBody>
        </p: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AE7696E0-BBD4-E155-D015-FFFB5DCFBFA6}"/>
                </a:ext>
              </a:extLst>
            </p:cNvPr>
            <p:cNvSpPr txBox="1"/>
            <p:nvPr/>
          </p:nvSpPr>
          <p:spPr>
            <a:xfrm>
              <a:off x="875924" y="2989002"/>
              <a:ext cx="8701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/>
                <a:t>CF(FK)</a:t>
              </a:r>
            </a:p>
          </p:txBody>
        </p:sp>
      </p:grp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4A3B3D60-CD60-1D49-9031-A2E8D644F6DF}"/>
              </a:ext>
            </a:extLst>
          </p:cNvPr>
          <p:cNvCxnSpPr/>
          <p:nvPr/>
        </p:nvCxnSpPr>
        <p:spPr>
          <a:xfrm>
            <a:off x="5286184" y="4926920"/>
            <a:ext cx="0" cy="1347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e 88">
            <a:extLst>
              <a:ext uri="{FF2B5EF4-FFF2-40B4-BE49-F238E27FC236}">
                <a16:creationId xmlns:a16="http://schemas.microsoft.com/office/drawing/2014/main" id="{E081970C-7035-0154-22E3-6BBA2149D838}"/>
              </a:ext>
            </a:extLst>
          </p:cNvPr>
          <p:cNvSpPr/>
          <p:nvPr/>
        </p:nvSpPr>
        <p:spPr>
          <a:xfrm>
            <a:off x="5195338" y="6273940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6CF7FAD8-1262-76E2-B8DE-9345A3D09683}"/>
              </a:ext>
            </a:extLst>
          </p:cNvPr>
          <p:cNvCxnSpPr>
            <a:cxnSpLocks/>
          </p:cNvCxnSpPr>
          <p:nvPr/>
        </p:nvCxnSpPr>
        <p:spPr>
          <a:xfrm>
            <a:off x="5726003" y="4929581"/>
            <a:ext cx="610126" cy="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5553C6A-12C3-7BA0-7045-80385B5278DC}"/>
              </a:ext>
            </a:extLst>
          </p:cNvPr>
          <p:cNvSpPr txBox="1"/>
          <p:nvPr/>
        </p:nvSpPr>
        <p:spPr>
          <a:xfrm>
            <a:off x="5979004" y="4976077"/>
            <a:ext cx="887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Ritardo?</a:t>
            </a:r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7C9B09D-FB26-B86A-08D0-14B88F2207A5}"/>
              </a:ext>
            </a:extLst>
          </p:cNvPr>
          <p:cNvSpPr/>
          <p:nvPr/>
        </p:nvSpPr>
        <p:spPr>
          <a:xfrm>
            <a:off x="6291535" y="4827368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33E04EAC-2AF7-7070-BFED-B8F0ECFD8711}"/>
              </a:ext>
            </a:extLst>
          </p:cNvPr>
          <p:cNvSpPr txBox="1"/>
          <p:nvPr/>
        </p:nvSpPr>
        <p:spPr>
          <a:xfrm>
            <a:off x="5012186" y="671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3360C4F-BE64-6DA7-ABE4-23399D68C280}"/>
              </a:ext>
            </a:extLst>
          </p:cNvPr>
          <p:cNvSpPr txBox="1"/>
          <p:nvPr/>
        </p:nvSpPr>
        <p:spPr>
          <a:xfrm>
            <a:off x="4933108" y="6454867"/>
            <a:ext cx="106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Data Ritiro</a:t>
            </a:r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30BD8E90-1769-E3ED-81FA-CEA161D658F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802454" y="2099185"/>
            <a:ext cx="19204" cy="1634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e 100">
            <a:extLst>
              <a:ext uri="{FF2B5EF4-FFF2-40B4-BE49-F238E27FC236}">
                <a16:creationId xmlns:a16="http://schemas.microsoft.com/office/drawing/2014/main" id="{A353A1A5-D44F-30A6-0192-F22121C3C922}"/>
              </a:ext>
            </a:extLst>
          </p:cNvPr>
          <p:cNvSpPr/>
          <p:nvPr/>
        </p:nvSpPr>
        <p:spPr>
          <a:xfrm>
            <a:off x="1738089" y="3734149"/>
            <a:ext cx="167137" cy="196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FAE9E1AE-D09A-1041-6821-DD72C1309BF5}"/>
              </a:ext>
            </a:extLst>
          </p:cNvPr>
          <p:cNvSpPr txBox="1"/>
          <p:nvPr/>
        </p:nvSpPr>
        <p:spPr>
          <a:xfrm>
            <a:off x="1466451" y="3922925"/>
            <a:ext cx="758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Nome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FB2C7C7-6A25-0FCE-C66C-CA1D876BED2D}"/>
              </a:ext>
            </a:extLst>
          </p:cNvPr>
          <p:cNvCxnSpPr/>
          <p:nvPr/>
        </p:nvCxnSpPr>
        <p:spPr>
          <a:xfrm>
            <a:off x="5493860" y="1661652"/>
            <a:ext cx="575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4FB98AF4-4F81-11B3-A592-AF8A6930BA22}"/>
              </a:ext>
            </a:extLst>
          </p:cNvPr>
          <p:cNvSpPr/>
          <p:nvPr/>
        </p:nvSpPr>
        <p:spPr>
          <a:xfrm>
            <a:off x="6039200" y="1581866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85A1C10-837B-6E9D-DDD3-7A53BCB006E4}"/>
              </a:ext>
            </a:extLst>
          </p:cNvPr>
          <p:cNvSpPr txBox="1"/>
          <p:nvPr/>
        </p:nvSpPr>
        <p:spPr>
          <a:xfrm>
            <a:off x="6156264" y="151214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ISBN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4D21BA5E-1C06-FD69-8A18-0C1133FEC6F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261876" y="1897627"/>
            <a:ext cx="1501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C7A72CF-7E9A-2FDF-FF2E-EEFA5903CB98}"/>
              </a:ext>
            </a:extLst>
          </p:cNvPr>
          <p:cNvSpPr txBox="1"/>
          <p:nvPr/>
        </p:nvSpPr>
        <p:spPr>
          <a:xfrm>
            <a:off x="2637880" y="158186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A33D312-ADC0-D189-EBBC-DFAEA6509322}"/>
              </a:ext>
            </a:extLst>
          </p:cNvPr>
          <p:cNvCxnSpPr/>
          <p:nvPr/>
        </p:nvCxnSpPr>
        <p:spPr>
          <a:xfrm flipH="1">
            <a:off x="3590236" y="4920924"/>
            <a:ext cx="387729" cy="892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E0589668-AB33-EDE4-01B9-AC5F4C1E182B}"/>
              </a:ext>
            </a:extLst>
          </p:cNvPr>
          <p:cNvSpPr/>
          <p:nvPr/>
        </p:nvSpPr>
        <p:spPr>
          <a:xfrm>
            <a:off x="3504711" y="5779950"/>
            <a:ext cx="167143" cy="19910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FF84B9-C3DA-D1AA-F00C-9AEE0CD3F2E6}"/>
              </a:ext>
            </a:extLst>
          </p:cNvPr>
          <p:cNvSpPr txBox="1"/>
          <p:nvPr/>
        </p:nvSpPr>
        <p:spPr>
          <a:xfrm>
            <a:off x="3153047" y="5979053"/>
            <a:ext cx="103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IDPrestito</a:t>
            </a:r>
            <a:r>
              <a:rPr lang="it-IT" sz="1600" dirty="0"/>
              <a:t> (PK)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6C206B-C459-DBB3-8784-DF25A384C10F}"/>
              </a:ext>
            </a:extLst>
          </p:cNvPr>
          <p:cNvCxnSpPr>
            <a:cxnSpLocks/>
            <a:stCxn id="67" idx="3"/>
            <a:endCxn id="78" idx="1"/>
          </p:cNvCxnSpPr>
          <p:nvPr/>
        </p:nvCxnSpPr>
        <p:spPr>
          <a:xfrm flipV="1">
            <a:off x="2240004" y="4690947"/>
            <a:ext cx="1742155" cy="11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6B2C59E-583A-FE02-2C35-5F286F3D59DE}"/>
              </a:ext>
            </a:extLst>
          </p:cNvPr>
          <p:cNvSpPr txBox="1"/>
          <p:nvPr/>
        </p:nvSpPr>
        <p:spPr>
          <a:xfrm>
            <a:off x="2747311" y="439419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76E1CE33-73B0-D459-297D-8FC82E4E78CC}"/>
              </a:ext>
            </a:extLst>
          </p:cNvPr>
          <p:cNvSpPr/>
          <p:nvPr/>
        </p:nvSpPr>
        <p:spPr>
          <a:xfrm>
            <a:off x="8170606" y="2969337"/>
            <a:ext cx="1592826" cy="459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POSIZIONE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8F4CE832-54D3-A210-FEF4-586EA627D4FE}"/>
              </a:ext>
            </a:extLst>
          </p:cNvPr>
          <p:cNvCxnSpPr/>
          <p:nvPr/>
        </p:nvCxnSpPr>
        <p:spPr>
          <a:xfrm>
            <a:off x="8170606" y="3429000"/>
            <a:ext cx="0" cy="749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04CB7F08-2CD8-CB7D-9E50-0FB046AB8820}"/>
              </a:ext>
            </a:extLst>
          </p:cNvPr>
          <p:cNvSpPr/>
          <p:nvPr/>
        </p:nvSpPr>
        <p:spPr>
          <a:xfrm>
            <a:off x="8087034" y="4178710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7A6D26C8-E653-5DB4-9C29-D607736B1543}"/>
              </a:ext>
            </a:extLst>
          </p:cNvPr>
          <p:cNvCxnSpPr/>
          <p:nvPr/>
        </p:nvCxnSpPr>
        <p:spPr>
          <a:xfrm>
            <a:off x="8627806" y="3432793"/>
            <a:ext cx="0" cy="749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e 54">
            <a:extLst>
              <a:ext uri="{FF2B5EF4-FFF2-40B4-BE49-F238E27FC236}">
                <a16:creationId xmlns:a16="http://schemas.microsoft.com/office/drawing/2014/main" id="{DBEE0827-AC6A-DF2C-5B6B-AF48E40DED02}"/>
              </a:ext>
            </a:extLst>
          </p:cNvPr>
          <p:cNvSpPr/>
          <p:nvPr/>
        </p:nvSpPr>
        <p:spPr>
          <a:xfrm>
            <a:off x="8544234" y="4182503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9AC2EA97-F97E-2B6C-3795-2CF4ED151B82}"/>
              </a:ext>
            </a:extLst>
          </p:cNvPr>
          <p:cNvCxnSpPr>
            <a:cxnSpLocks/>
          </p:cNvCxnSpPr>
          <p:nvPr/>
        </p:nvCxnSpPr>
        <p:spPr>
          <a:xfrm flipH="1">
            <a:off x="9155963" y="3432793"/>
            <a:ext cx="326" cy="1515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1F0A5C42-7A6C-87C5-F44D-8EB0DCE84157}"/>
              </a:ext>
            </a:extLst>
          </p:cNvPr>
          <p:cNvSpPr/>
          <p:nvPr/>
        </p:nvSpPr>
        <p:spPr>
          <a:xfrm>
            <a:off x="9072391" y="4975232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9AC4C203-38BA-90A0-A77C-102C335B31DF}"/>
              </a:ext>
            </a:extLst>
          </p:cNvPr>
          <p:cNvCxnSpPr/>
          <p:nvPr/>
        </p:nvCxnSpPr>
        <p:spPr>
          <a:xfrm>
            <a:off x="9601200" y="3426891"/>
            <a:ext cx="0" cy="749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FF2B5EF4-FFF2-40B4-BE49-F238E27FC236}">
                <a16:creationId xmlns:a16="http://schemas.microsoft.com/office/drawing/2014/main" id="{843F02D9-79E8-7E6D-FC30-969C626604BD}"/>
              </a:ext>
            </a:extLst>
          </p:cNvPr>
          <p:cNvSpPr/>
          <p:nvPr/>
        </p:nvSpPr>
        <p:spPr>
          <a:xfrm>
            <a:off x="9517628" y="4176601"/>
            <a:ext cx="167143" cy="199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3E9E0E39-ABBA-6D34-75F3-2249BA82E203}"/>
              </a:ext>
            </a:extLst>
          </p:cNvPr>
          <p:cNvCxnSpPr>
            <a:cxnSpLocks/>
          </p:cNvCxnSpPr>
          <p:nvPr/>
        </p:nvCxnSpPr>
        <p:spPr>
          <a:xfrm rot="16200000">
            <a:off x="10138287" y="2859301"/>
            <a:ext cx="0" cy="749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e 60">
            <a:extLst>
              <a:ext uri="{FF2B5EF4-FFF2-40B4-BE49-F238E27FC236}">
                <a16:creationId xmlns:a16="http://schemas.microsoft.com/office/drawing/2014/main" id="{EB4523CA-8DDE-F6FE-4402-4D39BA53AFDF}"/>
              </a:ext>
            </a:extLst>
          </p:cNvPr>
          <p:cNvSpPr/>
          <p:nvPr/>
        </p:nvSpPr>
        <p:spPr>
          <a:xfrm rot="16200000">
            <a:off x="10517298" y="3147350"/>
            <a:ext cx="156380" cy="164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32B2853A-0476-3969-29F7-CD76F83DC5A3}"/>
              </a:ext>
            </a:extLst>
          </p:cNvPr>
          <p:cNvSpPr txBox="1"/>
          <p:nvPr/>
        </p:nvSpPr>
        <p:spPr>
          <a:xfrm>
            <a:off x="8168583" y="4425550"/>
            <a:ext cx="108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ID_Autore</a:t>
            </a:r>
            <a:r>
              <a:rPr lang="it-IT" sz="1400" dirty="0"/>
              <a:t> (FK)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CE75621B-9831-BD63-50B7-A666A68156BD}"/>
              </a:ext>
            </a:extLst>
          </p:cNvPr>
          <p:cNvSpPr txBox="1"/>
          <p:nvPr/>
        </p:nvSpPr>
        <p:spPr>
          <a:xfrm>
            <a:off x="6711187" y="4147195"/>
            <a:ext cx="1670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ISBN+01 (FK)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3F0960E2-AEEA-3346-7472-70E1C2EA6CE8}"/>
              </a:ext>
            </a:extLst>
          </p:cNvPr>
          <p:cNvSpPr txBox="1"/>
          <p:nvPr/>
        </p:nvSpPr>
        <p:spPr>
          <a:xfrm>
            <a:off x="8794712" y="5121436"/>
            <a:ext cx="72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Genere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32FE6C0A-9381-25FA-5D20-81060599A826}"/>
              </a:ext>
            </a:extLst>
          </p:cNvPr>
          <p:cNvSpPr txBox="1"/>
          <p:nvPr/>
        </p:nvSpPr>
        <p:spPr>
          <a:xfrm>
            <a:off x="9337503" y="4411666"/>
            <a:ext cx="92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NrScaffale</a:t>
            </a:r>
            <a:endParaRPr lang="it-IT" sz="1400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9D62D55-96BD-34C0-A4D3-774A6936D172}"/>
              </a:ext>
            </a:extLst>
          </p:cNvPr>
          <p:cNvSpPr txBox="1"/>
          <p:nvPr/>
        </p:nvSpPr>
        <p:spPr>
          <a:xfrm>
            <a:off x="10176798" y="3326731"/>
            <a:ext cx="1002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PosScaffale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50488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6F85DF-C21E-B428-A323-DBA439980BED}"/>
              </a:ext>
            </a:extLst>
          </p:cNvPr>
          <p:cNvSpPr txBox="1"/>
          <p:nvPr/>
        </p:nvSpPr>
        <p:spPr>
          <a:xfrm>
            <a:off x="4660490" y="334297"/>
            <a:ext cx="242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DATABASE UNIVERSITA’</a:t>
            </a:r>
          </a:p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64FA6F8-6D81-4F9D-C131-C7904B0EFC42}"/>
              </a:ext>
            </a:extLst>
          </p:cNvPr>
          <p:cNvSpPr/>
          <p:nvPr/>
        </p:nvSpPr>
        <p:spPr>
          <a:xfrm>
            <a:off x="476394" y="835741"/>
            <a:ext cx="2084439" cy="786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DIPARTIMENTI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88DD4F0-879D-5252-5DE4-12324D3BE6C9}"/>
              </a:ext>
            </a:extLst>
          </p:cNvPr>
          <p:cNvCxnSpPr/>
          <p:nvPr/>
        </p:nvCxnSpPr>
        <p:spPr>
          <a:xfrm>
            <a:off x="850020" y="1622322"/>
            <a:ext cx="0" cy="77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AF6D4CB5-B469-5599-466B-292FF29A3C8E}"/>
              </a:ext>
            </a:extLst>
          </p:cNvPr>
          <p:cNvSpPr/>
          <p:nvPr/>
        </p:nvSpPr>
        <p:spPr>
          <a:xfrm>
            <a:off x="756620" y="2364657"/>
            <a:ext cx="186799" cy="2064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2E659-FE16-2AF7-7BA7-88421BE5F58A}"/>
              </a:ext>
            </a:extLst>
          </p:cNvPr>
          <p:cNvSpPr txBox="1"/>
          <p:nvPr/>
        </p:nvSpPr>
        <p:spPr>
          <a:xfrm>
            <a:off x="503193" y="2571134"/>
            <a:ext cx="69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CORSO</a:t>
            </a:r>
            <a:br>
              <a:rPr lang="it-IT" sz="1400" dirty="0"/>
            </a:br>
            <a:r>
              <a:rPr lang="it-IT" sz="1400" dirty="0"/>
              <a:t>(FK)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B28BEBC-0A17-F73F-49E3-D036D2D7EA32}"/>
              </a:ext>
            </a:extLst>
          </p:cNvPr>
          <p:cNvCxnSpPr/>
          <p:nvPr/>
        </p:nvCxnSpPr>
        <p:spPr>
          <a:xfrm>
            <a:off x="2015617" y="1607575"/>
            <a:ext cx="0" cy="77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9E092659-6D91-7377-0EA2-FA906385C5FF}"/>
              </a:ext>
            </a:extLst>
          </p:cNvPr>
          <p:cNvSpPr/>
          <p:nvPr/>
        </p:nvSpPr>
        <p:spPr>
          <a:xfrm>
            <a:off x="1922217" y="2349910"/>
            <a:ext cx="186799" cy="2064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B1A660-E50B-C2B9-8D2B-4F4C23DEB01F}"/>
              </a:ext>
            </a:extLst>
          </p:cNvPr>
          <p:cNvSpPr txBox="1"/>
          <p:nvPr/>
        </p:nvSpPr>
        <p:spPr>
          <a:xfrm>
            <a:off x="1077985" y="2544096"/>
            <a:ext cx="187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NOME_DIPARTIMENTO (PK)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C861F28-E11D-58A7-39A4-EEA9173FD269}"/>
              </a:ext>
            </a:extLst>
          </p:cNvPr>
          <p:cNvSpPr/>
          <p:nvPr/>
        </p:nvSpPr>
        <p:spPr>
          <a:xfrm>
            <a:off x="6150081" y="835741"/>
            <a:ext cx="2084439" cy="786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DOCENTI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58BFE82-4E01-D7D7-4809-324405E1C32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397903" y="1582994"/>
            <a:ext cx="10704" cy="126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3A8B4ADB-89A8-738A-C5B3-0F244FBAC5B5}"/>
              </a:ext>
            </a:extLst>
          </p:cNvPr>
          <p:cNvSpPr/>
          <p:nvPr/>
        </p:nvSpPr>
        <p:spPr>
          <a:xfrm>
            <a:off x="7304503" y="2851873"/>
            <a:ext cx="186799" cy="2064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21CCD16-99CC-FD15-3770-6194C6B4DF72}"/>
              </a:ext>
            </a:extLst>
          </p:cNvPr>
          <p:cNvSpPr txBox="1"/>
          <p:nvPr/>
        </p:nvSpPr>
        <p:spPr>
          <a:xfrm>
            <a:off x="6552166" y="3058350"/>
            <a:ext cx="1878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NOME_DIPARTIMENTO</a:t>
            </a:r>
            <a:br>
              <a:rPr lang="it-IT" sz="1400" dirty="0"/>
            </a:br>
            <a:r>
              <a:rPr lang="it-IT" sz="1400" dirty="0"/>
              <a:t>(FK)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A880D76-AFE2-E3C1-98B3-4CE69F77E3FD}"/>
              </a:ext>
            </a:extLst>
          </p:cNvPr>
          <p:cNvCxnSpPr/>
          <p:nvPr/>
        </p:nvCxnSpPr>
        <p:spPr>
          <a:xfrm>
            <a:off x="6460272" y="1607575"/>
            <a:ext cx="0" cy="77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35075C23-4C61-27A8-D2B2-1CA4AE338DD3}"/>
              </a:ext>
            </a:extLst>
          </p:cNvPr>
          <p:cNvSpPr/>
          <p:nvPr/>
        </p:nvSpPr>
        <p:spPr>
          <a:xfrm>
            <a:off x="6366872" y="2349910"/>
            <a:ext cx="186799" cy="2064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0BFB141-8759-6B8E-A666-C237689671FD}"/>
              </a:ext>
            </a:extLst>
          </p:cNvPr>
          <p:cNvSpPr txBox="1"/>
          <p:nvPr/>
        </p:nvSpPr>
        <p:spPr>
          <a:xfrm>
            <a:off x="5522640" y="2544096"/>
            <a:ext cx="187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CODFIS (PK)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6A22557-CCF3-ACDE-BA92-91B4273F59F4}"/>
              </a:ext>
            </a:extLst>
          </p:cNvPr>
          <p:cNvCxnSpPr/>
          <p:nvPr/>
        </p:nvCxnSpPr>
        <p:spPr>
          <a:xfrm>
            <a:off x="8234520" y="973393"/>
            <a:ext cx="776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e 25">
            <a:extLst>
              <a:ext uri="{FF2B5EF4-FFF2-40B4-BE49-F238E27FC236}">
                <a16:creationId xmlns:a16="http://schemas.microsoft.com/office/drawing/2014/main" id="{E19667BC-247D-73BE-66FF-29AAD2FBC542}"/>
              </a:ext>
            </a:extLst>
          </p:cNvPr>
          <p:cNvSpPr/>
          <p:nvPr/>
        </p:nvSpPr>
        <p:spPr>
          <a:xfrm>
            <a:off x="8986692" y="855059"/>
            <a:ext cx="186799" cy="2064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902944D-15EB-18E2-074F-5E921B3444A5}"/>
              </a:ext>
            </a:extLst>
          </p:cNvPr>
          <p:cNvCxnSpPr/>
          <p:nvPr/>
        </p:nvCxnSpPr>
        <p:spPr>
          <a:xfrm>
            <a:off x="8234520" y="1278887"/>
            <a:ext cx="776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e 29">
            <a:extLst>
              <a:ext uri="{FF2B5EF4-FFF2-40B4-BE49-F238E27FC236}">
                <a16:creationId xmlns:a16="http://schemas.microsoft.com/office/drawing/2014/main" id="{96C9896A-A4BF-3AF6-AC89-88AECEBC0A3A}"/>
              </a:ext>
            </a:extLst>
          </p:cNvPr>
          <p:cNvSpPr/>
          <p:nvPr/>
        </p:nvSpPr>
        <p:spPr>
          <a:xfrm>
            <a:off x="8986692" y="1160553"/>
            <a:ext cx="186799" cy="2064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7925C3A3-309E-4644-80DB-D3D643949658}"/>
              </a:ext>
            </a:extLst>
          </p:cNvPr>
          <p:cNvCxnSpPr/>
          <p:nvPr/>
        </p:nvCxnSpPr>
        <p:spPr>
          <a:xfrm>
            <a:off x="8234520" y="1564716"/>
            <a:ext cx="776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68A94AA5-B84E-8957-2FB6-521CC9D454F7}"/>
              </a:ext>
            </a:extLst>
          </p:cNvPr>
          <p:cNvSpPr/>
          <p:nvPr/>
        </p:nvSpPr>
        <p:spPr>
          <a:xfrm>
            <a:off x="8986692" y="1446382"/>
            <a:ext cx="186799" cy="2064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C15BFF6-BBDC-75B6-2D6E-032B6CCC4811}"/>
              </a:ext>
            </a:extLst>
          </p:cNvPr>
          <p:cNvSpPr txBox="1"/>
          <p:nvPr/>
        </p:nvSpPr>
        <p:spPr>
          <a:xfrm>
            <a:off x="8986692" y="779280"/>
            <a:ext cx="145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NOME_DOC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8C400C-E464-ACA6-CCF9-FCB55147ADE9}"/>
              </a:ext>
            </a:extLst>
          </p:cNvPr>
          <p:cNvSpPr txBox="1"/>
          <p:nvPr/>
        </p:nvSpPr>
        <p:spPr>
          <a:xfrm>
            <a:off x="9103309" y="1103887"/>
            <a:ext cx="175015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DATA_NASCITA_DOC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DBD9BF2-EB22-05FF-80FC-E619FBCD05A9}"/>
              </a:ext>
            </a:extLst>
          </p:cNvPr>
          <p:cNvSpPr txBox="1"/>
          <p:nvPr/>
        </p:nvSpPr>
        <p:spPr>
          <a:xfrm>
            <a:off x="9039414" y="1386595"/>
            <a:ext cx="175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SPECIALIZZAZIONE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13B430E-C8E6-BC94-682C-14669D8BB33C}"/>
              </a:ext>
            </a:extLst>
          </p:cNvPr>
          <p:cNvSpPr/>
          <p:nvPr/>
        </p:nvSpPr>
        <p:spPr>
          <a:xfrm>
            <a:off x="8847679" y="4332599"/>
            <a:ext cx="200578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STUDENTI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2E55396-B2B8-EC8C-B6E6-D32AB4C13DDA}"/>
              </a:ext>
            </a:extLst>
          </p:cNvPr>
          <p:cNvCxnSpPr>
            <a:stCxn id="36" idx="1"/>
          </p:cNvCxnSpPr>
          <p:nvPr/>
        </p:nvCxnSpPr>
        <p:spPr>
          <a:xfrm flipH="1">
            <a:off x="7884118" y="4666896"/>
            <a:ext cx="963561" cy="9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6BA2F0E9-D694-5B32-F03B-064CE33547D1}"/>
              </a:ext>
            </a:extLst>
          </p:cNvPr>
          <p:cNvSpPr/>
          <p:nvPr/>
        </p:nvSpPr>
        <p:spPr>
          <a:xfrm>
            <a:off x="7665983" y="4571999"/>
            <a:ext cx="209649" cy="2094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6145743E-C201-367C-4CD2-CBB6400B9D9E}"/>
              </a:ext>
            </a:extLst>
          </p:cNvPr>
          <p:cNvCxnSpPr>
            <a:cxnSpLocks/>
          </p:cNvCxnSpPr>
          <p:nvPr/>
        </p:nvCxnSpPr>
        <p:spPr>
          <a:xfrm>
            <a:off x="9309795" y="5001192"/>
            <a:ext cx="0" cy="766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e 41">
            <a:extLst>
              <a:ext uri="{FF2B5EF4-FFF2-40B4-BE49-F238E27FC236}">
                <a16:creationId xmlns:a16="http://schemas.microsoft.com/office/drawing/2014/main" id="{0144CBE0-1AC7-19B0-0A9D-C34C42FBD85F}"/>
              </a:ext>
            </a:extLst>
          </p:cNvPr>
          <p:cNvSpPr/>
          <p:nvPr/>
        </p:nvSpPr>
        <p:spPr>
          <a:xfrm>
            <a:off x="9204970" y="5674700"/>
            <a:ext cx="209649" cy="2094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5A1D6B48-2CDC-906C-3663-C628AC756B39}"/>
              </a:ext>
            </a:extLst>
          </p:cNvPr>
          <p:cNvCxnSpPr>
            <a:cxnSpLocks/>
          </p:cNvCxnSpPr>
          <p:nvPr/>
        </p:nvCxnSpPr>
        <p:spPr>
          <a:xfrm>
            <a:off x="10327433" y="5001192"/>
            <a:ext cx="0" cy="766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F574C0FD-B03F-4C58-338A-220D49918D6D}"/>
              </a:ext>
            </a:extLst>
          </p:cNvPr>
          <p:cNvSpPr/>
          <p:nvPr/>
        </p:nvSpPr>
        <p:spPr>
          <a:xfrm>
            <a:off x="10222608" y="5674700"/>
            <a:ext cx="209649" cy="2094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3715FA9-131A-5C32-5CD5-7A730E04B4D2}"/>
              </a:ext>
            </a:extLst>
          </p:cNvPr>
          <p:cNvSpPr txBox="1"/>
          <p:nvPr/>
        </p:nvSpPr>
        <p:spPr>
          <a:xfrm>
            <a:off x="8584666" y="5904025"/>
            <a:ext cx="145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NOME_STD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911AD3F-6CDD-9D69-A7D1-2D54A5C9BF2F}"/>
              </a:ext>
            </a:extLst>
          </p:cNvPr>
          <p:cNvSpPr txBox="1"/>
          <p:nvPr/>
        </p:nvSpPr>
        <p:spPr>
          <a:xfrm>
            <a:off x="9719565" y="5899640"/>
            <a:ext cx="175015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DATA_NASCITA_STD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114F5EB-4693-D774-B64B-050B30FBABAB}"/>
              </a:ext>
            </a:extLst>
          </p:cNvPr>
          <p:cNvSpPr txBox="1"/>
          <p:nvPr/>
        </p:nvSpPr>
        <p:spPr>
          <a:xfrm>
            <a:off x="6920003" y="4754203"/>
            <a:ext cx="187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COD_MATRICOLA (PK)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19F60E9D-10A2-9577-964D-5E2A9794D5FD}"/>
              </a:ext>
            </a:extLst>
          </p:cNvPr>
          <p:cNvCxnSpPr/>
          <p:nvPr/>
        </p:nvCxnSpPr>
        <p:spPr>
          <a:xfrm>
            <a:off x="1095819" y="5030970"/>
            <a:ext cx="0" cy="77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912DB489-503B-8C8E-11BC-EEC4BC6DE73E}"/>
              </a:ext>
            </a:extLst>
          </p:cNvPr>
          <p:cNvSpPr/>
          <p:nvPr/>
        </p:nvSpPr>
        <p:spPr>
          <a:xfrm>
            <a:off x="1002419" y="5773305"/>
            <a:ext cx="186799" cy="2064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F416E6A4-3420-E087-DC06-82A12A26073D}"/>
              </a:ext>
            </a:extLst>
          </p:cNvPr>
          <p:cNvSpPr/>
          <p:nvPr/>
        </p:nvSpPr>
        <p:spPr>
          <a:xfrm>
            <a:off x="2168016" y="5758558"/>
            <a:ext cx="186799" cy="2064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6E9701D-9729-3E7B-61C7-FA5E1CB1870F}"/>
              </a:ext>
            </a:extLst>
          </p:cNvPr>
          <p:cNvSpPr txBox="1"/>
          <p:nvPr/>
        </p:nvSpPr>
        <p:spPr>
          <a:xfrm>
            <a:off x="1338540" y="5965035"/>
            <a:ext cx="187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ID_DOCENTE(FK)</a:t>
            </a: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26AB0CC3-950A-E284-DCDB-D6F7F513245E}"/>
              </a:ext>
            </a:extLst>
          </p:cNvPr>
          <p:cNvCxnSpPr/>
          <p:nvPr/>
        </p:nvCxnSpPr>
        <p:spPr>
          <a:xfrm>
            <a:off x="2276172" y="5014452"/>
            <a:ext cx="0" cy="77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2FEBE1A-FED5-B0A2-D7F1-E2BF8AC13C44}"/>
              </a:ext>
            </a:extLst>
          </p:cNvPr>
          <p:cNvSpPr txBox="1"/>
          <p:nvPr/>
        </p:nvSpPr>
        <p:spPr>
          <a:xfrm>
            <a:off x="448229" y="5999728"/>
            <a:ext cx="125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NOME_CORSO</a:t>
            </a:r>
            <a:br>
              <a:rPr lang="it-IT" sz="1400" dirty="0"/>
            </a:br>
            <a:r>
              <a:rPr lang="it-IT" sz="1400" dirty="0"/>
              <a:t>(FK)</a:t>
            </a:r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5433C440-EC30-426D-4ADB-3AF3D8F81970}"/>
              </a:ext>
            </a:extLst>
          </p:cNvPr>
          <p:cNvCxnSpPr>
            <a:cxnSpLocks/>
          </p:cNvCxnSpPr>
          <p:nvPr/>
        </p:nvCxnSpPr>
        <p:spPr>
          <a:xfrm flipV="1">
            <a:off x="2703868" y="4673525"/>
            <a:ext cx="8652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e 60">
            <a:extLst>
              <a:ext uri="{FF2B5EF4-FFF2-40B4-BE49-F238E27FC236}">
                <a16:creationId xmlns:a16="http://schemas.microsoft.com/office/drawing/2014/main" id="{C05B7902-1F45-C341-38CF-878132B2594C}"/>
              </a:ext>
            </a:extLst>
          </p:cNvPr>
          <p:cNvSpPr/>
          <p:nvPr/>
        </p:nvSpPr>
        <p:spPr>
          <a:xfrm>
            <a:off x="3569110" y="4568796"/>
            <a:ext cx="209649" cy="2094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1A6F651F-3630-6758-0E05-551412C33C26}"/>
              </a:ext>
            </a:extLst>
          </p:cNvPr>
          <p:cNvSpPr txBox="1"/>
          <p:nvPr/>
        </p:nvSpPr>
        <p:spPr>
          <a:xfrm>
            <a:off x="2785227" y="4816623"/>
            <a:ext cx="187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ID_CORSO(PK)</a:t>
            </a:r>
          </a:p>
        </p:txBody>
      </p:sp>
      <p:sp>
        <p:nvSpPr>
          <p:cNvPr id="63" name="Rombo 62">
            <a:extLst>
              <a:ext uri="{FF2B5EF4-FFF2-40B4-BE49-F238E27FC236}">
                <a16:creationId xmlns:a16="http://schemas.microsoft.com/office/drawing/2014/main" id="{C553894C-0C80-135E-D29D-ECB37746D1F6}"/>
              </a:ext>
            </a:extLst>
          </p:cNvPr>
          <p:cNvSpPr/>
          <p:nvPr/>
        </p:nvSpPr>
        <p:spPr>
          <a:xfrm>
            <a:off x="525716" y="4085629"/>
            <a:ext cx="2178152" cy="11620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CORSI</a:t>
            </a:r>
          </a:p>
        </p:txBody>
      </p:sp>
    </p:spTree>
    <p:extLst>
      <p:ext uri="{BB962C8B-B14F-4D97-AF65-F5344CB8AC3E}">
        <p14:creationId xmlns:p14="http://schemas.microsoft.com/office/powerpoint/2010/main" val="276288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7A75847-E0D1-F99D-4956-09B07DD86826}"/>
              </a:ext>
            </a:extLst>
          </p:cNvPr>
          <p:cNvSpPr/>
          <p:nvPr/>
        </p:nvSpPr>
        <p:spPr>
          <a:xfrm>
            <a:off x="476394" y="835741"/>
            <a:ext cx="2084439" cy="786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DIPARTIMENTI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6D21DE20-A302-A35B-F236-CC4D13BD3AC4}"/>
              </a:ext>
            </a:extLst>
          </p:cNvPr>
          <p:cNvSpPr/>
          <p:nvPr/>
        </p:nvSpPr>
        <p:spPr>
          <a:xfrm>
            <a:off x="3917848" y="648031"/>
            <a:ext cx="2178152" cy="11620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CORSI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43C63FD-1A33-A9A7-D869-E8275A7CB952}"/>
              </a:ext>
            </a:extLst>
          </p:cNvPr>
          <p:cNvSpPr/>
          <p:nvPr/>
        </p:nvSpPr>
        <p:spPr>
          <a:xfrm>
            <a:off x="7447938" y="835741"/>
            <a:ext cx="2084439" cy="786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DOCENTI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BFEA9CB-6367-3D17-F993-276FEE33D514}"/>
              </a:ext>
            </a:extLst>
          </p:cNvPr>
          <p:cNvCxnSpPr>
            <a:stCxn id="4" idx="3"/>
          </p:cNvCxnSpPr>
          <p:nvPr/>
        </p:nvCxnSpPr>
        <p:spPr>
          <a:xfrm flipV="1">
            <a:off x="2560833" y="1229031"/>
            <a:ext cx="13229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6F57298-5EDB-2484-5249-9EDCE10003DD}"/>
              </a:ext>
            </a:extLst>
          </p:cNvPr>
          <p:cNvCxnSpPr/>
          <p:nvPr/>
        </p:nvCxnSpPr>
        <p:spPr>
          <a:xfrm flipV="1">
            <a:off x="6130106" y="1229030"/>
            <a:ext cx="13229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9885BDD-73EE-2A1B-ED67-70F9D94FC3E4}"/>
              </a:ext>
            </a:extLst>
          </p:cNvPr>
          <p:cNvSpPr txBox="1"/>
          <p:nvPr/>
        </p:nvSpPr>
        <p:spPr>
          <a:xfrm>
            <a:off x="2878681" y="95372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DA23F4D-F218-5BD3-3653-906C5D05E46C}"/>
              </a:ext>
            </a:extLst>
          </p:cNvPr>
          <p:cNvSpPr txBox="1"/>
          <p:nvPr/>
        </p:nvSpPr>
        <p:spPr>
          <a:xfrm>
            <a:off x="6513573" y="95372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1,1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24D8AF52-96FE-9A54-E120-96C33D62216F}"/>
              </a:ext>
            </a:extLst>
          </p:cNvPr>
          <p:cNvSpPr/>
          <p:nvPr/>
        </p:nvSpPr>
        <p:spPr>
          <a:xfrm>
            <a:off x="3782808" y="2609847"/>
            <a:ext cx="2448232" cy="116198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PRESENZE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228BB70-C62D-C280-2770-6B678D7F222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006924" y="1810031"/>
            <a:ext cx="0" cy="799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816F9B6-63D5-6862-153F-E03F6B21D82B}"/>
              </a:ext>
            </a:extLst>
          </p:cNvPr>
          <p:cNvSpPr txBox="1"/>
          <p:nvPr/>
        </p:nvSpPr>
        <p:spPr>
          <a:xfrm>
            <a:off x="5002393" y="20252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  <p:sp>
        <p:nvSpPr>
          <p:cNvPr id="18" name="Rombo 17">
            <a:extLst>
              <a:ext uri="{FF2B5EF4-FFF2-40B4-BE49-F238E27FC236}">
                <a16:creationId xmlns:a16="http://schemas.microsoft.com/office/drawing/2014/main" id="{63B6C84D-175D-ACB4-8F45-765A1DFE3B9A}"/>
              </a:ext>
            </a:extLst>
          </p:cNvPr>
          <p:cNvSpPr/>
          <p:nvPr/>
        </p:nvSpPr>
        <p:spPr>
          <a:xfrm>
            <a:off x="3782808" y="4571655"/>
            <a:ext cx="2448232" cy="116198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ESAMI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2D48793-FED4-BFAB-C410-C843155DC7CB}"/>
              </a:ext>
            </a:extLst>
          </p:cNvPr>
          <p:cNvSpPr/>
          <p:nvPr/>
        </p:nvSpPr>
        <p:spPr>
          <a:xfrm>
            <a:off x="7447937" y="3785074"/>
            <a:ext cx="2084439" cy="786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STUDENTI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1712BA4-362F-AC22-90CE-D342878E7FE9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231040" y="3190841"/>
            <a:ext cx="1216897" cy="98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5FFB8A6-2B64-D9CE-CB98-ADB9CB4935A2}"/>
              </a:ext>
            </a:extLst>
          </p:cNvPr>
          <p:cNvSpPr txBox="1"/>
          <p:nvPr/>
        </p:nvSpPr>
        <p:spPr>
          <a:xfrm>
            <a:off x="6751779" y="32848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1,1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3589B1C-236E-31BE-9A31-498D25C20922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5006924" y="3771834"/>
            <a:ext cx="0" cy="799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8ACCFB5-04B6-2AD7-76B7-F83220726A4B}"/>
              </a:ext>
            </a:extLst>
          </p:cNvPr>
          <p:cNvSpPr txBox="1"/>
          <p:nvPr/>
        </p:nvSpPr>
        <p:spPr>
          <a:xfrm>
            <a:off x="5001643" y="3980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1,1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985689E1-A833-2D88-E3DE-ACF9C0D37FA2}"/>
              </a:ext>
            </a:extLst>
          </p:cNvPr>
          <p:cNvCxnSpPr>
            <a:stCxn id="18" idx="3"/>
          </p:cNvCxnSpPr>
          <p:nvPr/>
        </p:nvCxnSpPr>
        <p:spPr>
          <a:xfrm flipV="1">
            <a:off x="6231040" y="4571655"/>
            <a:ext cx="1216897" cy="580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504EE79-63B2-D039-AFE6-DB82403A8933}"/>
              </a:ext>
            </a:extLst>
          </p:cNvPr>
          <p:cNvSpPr txBox="1"/>
          <p:nvPr/>
        </p:nvSpPr>
        <p:spPr>
          <a:xfrm>
            <a:off x="6746969" y="486215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1,n</a:t>
            </a:r>
          </a:p>
        </p:txBody>
      </p:sp>
    </p:spTree>
    <p:extLst>
      <p:ext uri="{BB962C8B-B14F-4D97-AF65-F5344CB8AC3E}">
        <p14:creationId xmlns:p14="http://schemas.microsoft.com/office/powerpoint/2010/main" val="1418519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174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Petrini</dc:creator>
  <cp:lastModifiedBy>Simone Petrini</cp:lastModifiedBy>
  <cp:revision>7</cp:revision>
  <dcterms:created xsi:type="dcterms:W3CDTF">2023-12-21T11:52:44Z</dcterms:created>
  <dcterms:modified xsi:type="dcterms:W3CDTF">2024-01-03T10:51:11Z</dcterms:modified>
</cp:coreProperties>
</file>