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B9647-321B-45E6-B3F9-BF6B97C4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C753E-BBA0-445C-B8CD-140CC9E07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DE39B-F62F-46AC-AB2A-2530546F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7E3A7-7E28-43BD-967D-61568B6B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2BF2E-AE5E-4877-A40D-F245857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47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5E404-7F80-4044-90AB-DE8A85A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D5669-218D-4EDB-8258-20F967F1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0272F-1F6B-4BE6-988D-81388826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F0F1BF-7447-4DBE-B5EB-317D325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1B1B86-F978-413E-8D9F-027B0FBC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85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956328-0788-402C-A3B8-E4D5F91DE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9E569E-E84E-439E-90FF-7ABB3000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D7038-0D62-4A4D-8C93-7C259001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1CE0F-7A18-40B6-B679-B6F1B5B4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2F61B1-2A86-49D9-83A1-821DB3A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36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89F2D-74AD-4DE4-B2B6-7C95EDAD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9EC14-03D9-41F0-8BB7-FE0FAEFF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44BE3-AF84-4A61-B23A-AA6C7187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0C87B1-1950-497B-B0EE-3942E96F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31849C-E9F6-4B79-83E4-27E0F90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3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0074A-52A7-4DC0-B22F-E0F1C13F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5DC19B-B4E6-4537-BEED-F7E8F597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5EC2-85B4-4FF3-9DD9-D062AE03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73A476-FCAC-4025-9FC6-EC08814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23406B-93A8-4220-92F6-ED2A17F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88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7A2BD-E80E-45AC-A5D7-D0D5A0EE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C584F-B1AD-4F04-90FD-D9A5B08F3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549F2F-2DC4-4323-BC5A-B9EBAF37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FFEB98-9E2F-44D1-9C0B-F7A65EE7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3E65A2-C4C3-485A-808A-BF07E122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82D13A-84F2-4A45-AFC8-5E7D319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4A9E4-4B4B-4F31-B0DD-46F35833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CA68-B0A2-4892-A827-C9AC8466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B4F291-5244-4D1D-9D4F-BE6F3422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FDAD8F-69CB-46ED-84D2-8B4142FC6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3ECA7-8EDF-4886-A459-EA1F6851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FC661C-06F0-4131-9CBB-BCC8F14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DDBD61-6453-414B-96D3-2A34F690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1F9257-8D18-4A7E-BB53-7358029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112FB-4852-45B4-B6C3-F3925B1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ECC22F-B74C-4548-9407-B1EB8110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9F8C46-3E33-4F40-BF57-2144A57C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83207C-A1FC-490E-8B2F-94B55A71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10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820D09-366F-4697-9145-23FB867D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91BA57-0248-4206-90B3-547BAA63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85100-EEC1-4506-972A-AA1E897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8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B6444-10B0-4A51-A32B-AF34C29D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6966C-3D15-4C72-8D7F-18BD12B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500291-0354-4E3B-A0C8-F8EA6F6F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1D16DA-B819-480A-87CE-2A6987D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BFFD41-CF2F-4DAF-9611-99E0CEAD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85168C-5AC2-44AF-8629-57B9D89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7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D5AE9-E643-4373-8440-190F79AD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699E49-E55F-4E3D-A405-6BC7EB58F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1737D0-E311-4B55-9D00-A127560C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B42F3A-32BD-45FA-8A7B-A5826E58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C35FB9-583F-4381-BD43-152DEE30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C89D62-B327-4819-9D93-52626A2B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92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206EFF-65B9-465D-BA52-E30B6FB3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1CF756-1B60-4C96-8C40-EA0B5128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50CC9-7E78-43BC-9FA1-1F12EB97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C159-EB26-40F2-AE37-9C4E6A1A00F5}" type="datetimeFigureOut">
              <a:rPr lang="it-IT" smtClean="0"/>
              <a:t>13/07/2020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FA5A26-35A0-42CC-95A8-E73AA312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21F7D-A8EC-4F76-960C-9DF94BDE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8AED-DFB1-495C-8813-B9E4C01CFB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1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o, tavolo&#10;&#10;Descrizione generata automaticamente">
            <a:extLst>
              <a:ext uri="{FF2B5EF4-FFF2-40B4-BE49-F238E27FC236}">
                <a16:creationId xmlns:a16="http://schemas.microsoft.com/office/drawing/2014/main" id="{A1867272-B6ED-4AF0-B769-0117D4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C5A392E-5D63-4214-9213-5D2441DC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0F16301-CE65-4C2C-871E-370881B2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fotografia, diverso, orologio&#10;&#10;Descrizione generata automaticamente">
            <a:extLst>
              <a:ext uri="{FF2B5EF4-FFF2-40B4-BE49-F238E27FC236}">
                <a16:creationId xmlns:a16="http://schemas.microsoft.com/office/drawing/2014/main" id="{78B554CA-2DEB-482C-9AA3-3E0A87E4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6C0006-D815-4B7E-9410-F8B71931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1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992FC0-E7FA-4EC6-889E-9F842428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CC9542-0046-4CDC-9509-4BE8F89F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C5DE5D8-B18F-4AE6-B701-1BB294A9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8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Riccardo</cp:lastModifiedBy>
  <cp:revision>1</cp:revision>
  <dcterms:created xsi:type="dcterms:W3CDTF">2020-07-13T10:50:25Z</dcterms:created>
  <dcterms:modified xsi:type="dcterms:W3CDTF">2020-07-13T10:51:47Z</dcterms:modified>
</cp:coreProperties>
</file>