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C5A"/>
    <a:srgbClr val="1BD75F"/>
    <a:srgbClr val="DDDDDD"/>
    <a:srgbClr val="D2CC2D"/>
    <a:srgbClr val="F57979"/>
    <a:srgbClr val="EA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31"/>
  </p:normalViewPr>
  <p:slideViewPr>
    <p:cSldViewPr snapToGrid="0" snapToObjects="1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BA807-6992-46A0-BE69-DAFD3C52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720A4B-1846-4FB8-881C-FABB4E2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2814-CCD5-42CE-A1E1-8BB2F775FB72}" type="datetimeFigureOut">
              <a:rPr lang="it-IT" smtClean="0"/>
              <a:t>12/07/2020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85269D-3949-4D2A-B0F3-1AC83FC1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79180D-8D58-41BF-864B-351C6EA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F58B-FB6E-459F-9CA9-B6318588A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3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786D1EE-05DC-45F8-9483-EE8D2687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C3E29F-3F29-46A0-81C9-EE2C08B3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61D575-CD64-482B-9F30-C10E250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2814-CCD5-42CE-A1E1-8BB2F775FB72}" type="datetimeFigureOut">
              <a:rPr lang="it-IT" smtClean="0"/>
              <a:t>12/07/2020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18988-96C9-496C-AC9B-CE7BD28FC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376EDC-05B1-4151-B9B5-174167BF7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F58B-FB6E-459F-9CA9-B6318588A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1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6A7EA2E-1CB9-4347-91F6-19BED337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9DBAF5-63E3-4744-B2DC-B370A0414A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CBF4436-30B3-48F9-9BCE-FF040EA2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2EB8AB-E837-4AF6-9666-179CDE8ED3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C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81CE0ED-5A40-4D1E-A1D0-A38875EA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738A287-EBE3-4904-B873-5CC1F01FE8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8C674A-17C1-5943-AC21-6F1E5D52EDB8}"/>
              </a:ext>
            </a:extLst>
          </p:cNvPr>
          <p:cNvSpPr/>
          <p:nvPr/>
        </p:nvSpPr>
        <p:spPr>
          <a:xfrm>
            <a:off x="0" y="-177518"/>
            <a:ext cx="4733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91533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337D30-E9AE-0D47-93E6-826F20D5A9AB}"/>
              </a:ext>
            </a:extLst>
          </p:cNvPr>
          <p:cNvSpPr/>
          <p:nvPr/>
        </p:nvSpPr>
        <p:spPr>
          <a:xfrm>
            <a:off x="138545" y="637309"/>
            <a:ext cx="1874982" cy="6040582"/>
          </a:xfrm>
          <a:prstGeom prst="rect">
            <a:avLst/>
          </a:prstGeom>
          <a:solidFill>
            <a:srgbClr val="F5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480CE-B4CA-BC4B-9F15-7D4D35A01188}"/>
              </a:ext>
            </a:extLst>
          </p:cNvPr>
          <p:cNvSpPr/>
          <p:nvPr/>
        </p:nvSpPr>
        <p:spPr>
          <a:xfrm>
            <a:off x="402654" y="3348273"/>
            <a:ext cx="11897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C953A-00F0-1D49-A522-9A28F7059800}"/>
              </a:ext>
            </a:extLst>
          </p:cNvPr>
          <p:cNvSpPr/>
          <p:nvPr/>
        </p:nvSpPr>
        <p:spPr>
          <a:xfrm>
            <a:off x="5320145" y="660401"/>
            <a:ext cx="1976582" cy="6040582"/>
          </a:xfrm>
          <a:prstGeom prst="rect">
            <a:avLst/>
          </a:prstGeom>
          <a:solidFill>
            <a:srgbClr val="D2CC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2D6F8-89AE-E442-AF59-B348F771795A}"/>
              </a:ext>
            </a:extLst>
          </p:cNvPr>
          <p:cNvSpPr/>
          <p:nvPr/>
        </p:nvSpPr>
        <p:spPr>
          <a:xfrm>
            <a:off x="5639823" y="3362219"/>
            <a:ext cx="13372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55E68-0F73-264D-9A47-AF24F2192AE8}"/>
              </a:ext>
            </a:extLst>
          </p:cNvPr>
          <p:cNvSpPr/>
          <p:nvPr/>
        </p:nvSpPr>
        <p:spPr>
          <a:xfrm>
            <a:off x="0" y="-200738"/>
            <a:ext cx="7888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Interazione</a:t>
            </a:r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web-socket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D0982-DDC1-D043-B2B7-F7D0866F8A3A}"/>
              </a:ext>
            </a:extLst>
          </p:cNvPr>
          <p:cNvCxnSpPr>
            <a:cxnSpLocks/>
          </p:cNvCxnSpPr>
          <p:nvPr/>
        </p:nvCxnSpPr>
        <p:spPr>
          <a:xfrm>
            <a:off x="2013527" y="803564"/>
            <a:ext cx="3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47CBC3-7DB1-A94D-9A35-D0CA779C14C8}"/>
              </a:ext>
            </a:extLst>
          </p:cNvPr>
          <p:cNvCxnSpPr>
            <a:cxnSpLocks/>
          </p:cNvCxnSpPr>
          <p:nvPr/>
        </p:nvCxnSpPr>
        <p:spPr>
          <a:xfrm flipH="1">
            <a:off x="2013527" y="1052945"/>
            <a:ext cx="3306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6B9B7F-F27B-A04C-94BF-0E540F2A26FD}"/>
              </a:ext>
            </a:extLst>
          </p:cNvPr>
          <p:cNvSpPr/>
          <p:nvPr/>
        </p:nvSpPr>
        <p:spPr>
          <a:xfrm>
            <a:off x="2780418" y="722592"/>
            <a:ext cx="141468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handshake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6ECA86B-FF29-EF42-951C-BE6FA49C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56" y="2440709"/>
            <a:ext cx="1976582" cy="197658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D8500-71DA-084F-AC10-B4075AF67AEE}"/>
              </a:ext>
            </a:extLst>
          </p:cNvPr>
          <p:cNvCxnSpPr>
            <a:cxnSpLocks/>
          </p:cNvCxnSpPr>
          <p:nvPr/>
        </p:nvCxnSpPr>
        <p:spPr>
          <a:xfrm>
            <a:off x="2013527" y="2076808"/>
            <a:ext cx="3306618" cy="2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008E9-D94D-9E44-A835-12792CB1305A}"/>
              </a:ext>
            </a:extLst>
          </p:cNvPr>
          <p:cNvSpPr/>
          <p:nvPr/>
        </p:nvSpPr>
        <p:spPr>
          <a:xfrm rot="178047">
            <a:off x="2325603" y="1830747"/>
            <a:ext cx="26824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Richiesta:searchbar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text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2DCDB6-2C4A-2945-85D5-3BC5A1A05B80}"/>
              </a:ext>
            </a:extLst>
          </p:cNvPr>
          <p:cNvCxnSpPr>
            <a:cxnSpLocks/>
          </p:cNvCxnSpPr>
          <p:nvPr/>
        </p:nvCxnSpPr>
        <p:spPr>
          <a:xfrm>
            <a:off x="7296727" y="3177309"/>
            <a:ext cx="2618929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6DBA3F-D74A-C447-8099-FEB5511F1894}"/>
              </a:ext>
            </a:extLst>
          </p:cNvPr>
          <p:cNvSpPr/>
          <p:nvPr/>
        </p:nvSpPr>
        <p:spPr>
          <a:xfrm rot="178498">
            <a:off x="7538213" y="2869563"/>
            <a:ext cx="21228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Get:searchbar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text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3ADB5FF-D966-6640-B623-7C4E3789DE36}"/>
              </a:ext>
            </a:extLst>
          </p:cNvPr>
          <p:cNvSpPr/>
          <p:nvPr/>
        </p:nvSpPr>
        <p:spPr>
          <a:xfrm>
            <a:off x="7283660" y="3916217"/>
            <a:ext cx="521067" cy="21243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1F7E4-E93D-6547-B63B-30231BF2F1D4}"/>
              </a:ext>
            </a:extLst>
          </p:cNvPr>
          <p:cNvSpPr/>
          <p:nvPr/>
        </p:nvSpPr>
        <p:spPr>
          <a:xfrm>
            <a:off x="7804727" y="4762955"/>
            <a:ext cx="262488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Elaborazione</a:t>
            </a:r>
            <a:r>
              <a:rPr lang="en-GB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A905A3-DFFE-F242-A208-A344D8477A47}"/>
              </a:ext>
            </a:extLst>
          </p:cNvPr>
          <p:cNvCxnSpPr>
            <a:cxnSpLocks/>
          </p:cNvCxnSpPr>
          <p:nvPr/>
        </p:nvCxnSpPr>
        <p:spPr>
          <a:xfrm flipH="1">
            <a:off x="2013527" y="6326909"/>
            <a:ext cx="3306618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C5D26-F148-094B-B992-0E81A52FC9E9}"/>
              </a:ext>
            </a:extLst>
          </p:cNvPr>
          <p:cNvSpPr/>
          <p:nvPr/>
        </p:nvSpPr>
        <p:spPr>
          <a:xfrm>
            <a:off x="2916224" y="5919964"/>
            <a:ext cx="114307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62CE78-271C-9942-8590-99CC01A3E614}"/>
              </a:ext>
            </a:extLst>
          </p:cNvPr>
          <p:cNvCxnSpPr>
            <a:cxnSpLocks/>
          </p:cNvCxnSpPr>
          <p:nvPr/>
        </p:nvCxnSpPr>
        <p:spPr>
          <a:xfrm flipH="1">
            <a:off x="7296727" y="3757535"/>
            <a:ext cx="2618929" cy="8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A1F07E0-4FEB-094A-A676-AB1543270F97}"/>
              </a:ext>
            </a:extLst>
          </p:cNvPr>
          <p:cNvSpPr/>
          <p:nvPr/>
        </p:nvSpPr>
        <p:spPr>
          <a:xfrm rot="21447493">
            <a:off x="7878288" y="3416794"/>
            <a:ext cx="108696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18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16C804-EACF-5242-A1E4-E509C42D88D6}"/>
              </a:ext>
            </a:extLst>
          </p:cNvPr>
          <p:cNvSpPr/>
          <p:nvPr/>
        </p:nvSpPr>
        <p:spPr>
          <a:xfrm>
            <a:off x="110836" y="637309"/>
            <a:ext cx="1874982" cy="6040582"/>
          </a:xfrm>
          <a:prstGeom prst="rect">
            <a:avLst/>
          </a:prstGeom>
          <a:solidFill>
            <a:srgbClr val="F5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8985F-7E30-B349-9B28-865730752B44}"/>
              </a:ext>
            </a:extLst>
          </p:cNvPr>
          <p:cNvSpPr/>
          <p:nvPr/>
        </p:nvSpPr>
        <p:spPr>
          <a:xfrm>
            <a:off x="0" y="-126846"/>
            <a:ext cx="743825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Interazione</a:t>
            </a:r>
            <a:r>
              <a:rPr lang="en-GB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con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4D149-ADD5-2A4E-9F65-CC247CAB36F9}"/>
              </a:ext>
            </a:extLst>
          </p:cNvPr>
          <p:cNvSpPr/>
          <p:nvPr/>
        </p:nvSpPr>
        <p:spPr>
          <a:xfrm>
            <a:off x="5320145" y="660401"/>
            <a:ext cx="1976582" cy="6040582"/>
          </a:xfrm>
          <a:prstGeom prst="rect">
            <a:avLst/>
          </a:prstGeom>
          <a:solidFill>
            <a:srgbClr val="D2CC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80713-2C29-D840-A5AF-B764C3E14298}"/>
              </a:ext>
            </a:extLst>
          </p:cNvPr>
          <p:cNvSpPr/>
          <p:nvPr/>
        </p:nvSpPr>
        <p:spPr>
          <a:xfrm>
            <a:off x="101599" y="660401"/>
            <a:ext cx="1874982" cy="6040582"/>
          </a:xfrm>
          <a:prstGeom prst="rect">
            <a:avLst/>
          </a:prstGeom>
          <a:solidFill>
            <a:srgbClr val="F5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1CA7F-A5B6-2A44-94A1-8153C4D96471}"/>
              </a:ext>
            </a:extLst>
          </p:cNvPr>
          <p:cNvSpPr/>
          <p:nvPr/>
        </p:nvSpPr>
        <p:spPr>
          <a:xfrm>
            <a:off x="402654" y="3348273"/>
            <a:ext cx="11897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E24AA-9E5E-CC46-AE3D-86685EF742BD}"/>
              </a:ext>
            </a:extLst>
          </p:cNvPr>
          <p:cNvSpPr/>
          <p:nvPr/>
        </p:nvSpPr>
        <p:spPr>
          <a:xfrm>
            <a:off x="5639823" y="3362219"/>
            <a:ext cx="13372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Server</a:t>
            </a:r>
          </a:p>
        </p:txBody>
      </p:sp>
      <p:pic>
        <p:nvPicPr>
          <p:cNvPr id="11" name="Picture 10" descr="A picture containing cup, coffee, mug, keyboard&#10;&#10;Description automatically generated">
            <a:extLst>
              <a:ext uri="{FF2B5EF4-FFF2-40B4-BE49-F238E27FC236}">
                <a16:creationId xmlns:a16="http://schemas.microsoft.com/office/drawing/2014/main" id="{C7509C27-E44E-2446-B3D6-4EA6F5F4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18" y="660400"/>
            <a:ext cx="1602426" cy="2265797"/>
          </a:xfrm>
          <a:prstGeom prst="rect">
            <a:avLst/>
          </a:prstGeom>
        </p:spPr>
      </p:pic>
      <p:pic>
        <p:nvPicPr>
          <p:cNvPr id="13" name="Picture 1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D65BFA3C-D3AF-2442-8358-693EC2886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3" y="3554882"/>
            <a:ext cx="2429163" cy="6167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C16E-9B5D-5342-BEDE-8A4B0BF98684}"/>
              </a:ext>
            </a:extLst>
          </p:cNvPr>
          <p:cNvCxnSpPr/>
          <p:nvPr/>
        </p:nvCxnSpPr>
        <p:spPr>
          <a:xfrm>
            <a:off x="1976581" y="910419"/>
            <a:ext cx="3334327" cy="13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FD2ACA-8B8A-1D4B-A191-D686E5460F4D}"/>
              </a:ext>
            </a:extLst>
          </p:cNvPr>
          <p:cNvSpPr/>
          <p:nvPr/>
        </p:nvSpPr>
        <p:spPr>
          <a:xfrm rot="159826">
            <a:off x="2849565" y="607230"/>
            <a:ext cx="130593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testo</a:t>
            </a:r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E2F9D3-9A15-9B42-A403-D5D8B50503AC}"/>
              </a:ext>
            </a:extLst>
          </p:cNvPr>
          <p:cNvCxnSpPr>
            <a:cxnSpLocks/>
          </p:cNvCxnSpPr>
          <p:nvPr/>
        </p:nvCxnSpPr>
        <p:spPr>
          <a:xfrm>
            <a:off x="7305964" y="1146965"/>
            <a:ext cx="2429163" cy="22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38C7DA-9129-6F47-BBD7-B3D5B6CCF958}"/>
              </a:ext>
            </a:extLst>
          </p:cNvPr>
          <p:cNvSpPr/>
          <p:nvPr/>
        </p:nvSpPr>
        <p:spPr>
          <a:xfrm rot="264779">
            <a:off x="7971774" y="886015"/>
            <a:ext cx="85472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222135-0ECF-3C43-8EFA-423C7D0383ED}"/>
              </a:ext>
            </a:extLst>
          </p:cNvPr>
          <p:cNvCxnSpPr/>
          <p:nvPr/>
        </p:nvCxnSpPr>
        <p:spPr>
          <a:xfrm flipH="1">
            <a:off x="7296727" y="1540742"/>
            <a:ext cx="2429163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0D75E6A-C2C1-9D4A-BBA1-AD3B6576E27E}"/>
              </a:ext>
            </a:extLst>
          </p:cNvPr>
          <p:cNvSpPr/>
          <p:nvPr/>
        </p:nvSpPr>
        <p:spPr>
          <a:xfrm rot="21430679">
            <a:off x="7661482" y="1256973"/>
            <a:ext cx="108696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608B2-648C-FA46-8310-DD8B0853F0D4}"/>
              </a:ext>
            </a:extLst>
          </p:cNvPr>
          <p:cNvCxnSpPr/>
          <p:nvPr/>
        </p:nvCxnSpPr>
        <p:spPr>
          <a:xfrm flipH="1">
            <a:off x="1985818" y="1828800"/>
            <a:ext cx="3334327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8B4AF-65DD-8A48-AD6A-773FA5BF3ECA}"/>
              </a:ext>
            </a:extLst>
          </p:cNvPr>
          <p:cNvSpPr/>
          <p:nvPr/>
        </p:nvSpPr>
        <p:spPr>
          <a:xfrm rot="21379364">
            <a:off x="2676010" y="1556750"/>
            <a:ext cx="108696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21469F-8B7B-2449-ADDE-028AEAE30B77}"/>
              </a:ext>
            </a:extLst>
          </p:cNvPr>
          <p:cNvCxnSpPr/>
          <p:nvPr/>
        </p:nvCxnSpPr>
        <p:spPr>
          <a:xfrm flipH="1">
            <a:off x="7305964" y="2022051"/>
            <a:ext cx="2429163" cy="14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1F101C85-FB05-314B-8457-594FF73D4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77791">
            <a:off x="8233148" y="1835712"/>
            <a:ext cx="516801" cy="51680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4D9508-89E6-7A41-9ECB-8B748E67B665}"/>
              </a:ext>
            </a:extLst>
          </p:cNvPr>
          <p:cNvCxnSpPr>
            <a:cxnSpLocks/>
          </p:cNvCxnSpPr>
          <p:nvPr/>
        </p:nvCxnSpPr>
        <p:spPr>
          <a:xfrm>
            <a:off x="7305964" y="3556000"/>
            <a:ext cx="2152072" cy="23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0B84CD-D590-9F4C-948A-2EB1E44C1EE3}"/>
              </a:ext>
            </a:extLst>
          </p:cNvPr>
          <p:cNvSpPr/>
          <p:nvPr/>
        </p:nvSpPr>
        <p:spPr>
          <a:xfrm rot="311784">
            <a:off x="7619511" y="3304532"/>
            <a:ext cx="124181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testo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B19834-9B85-724C-B79B-C3310F813FD8}"/>
              </a:ext>
            </a:extLst>
          </p:cNvPr>
          <p:cNvCxnSpPr>
            <a:stCxn id="13" idx="1"/>
          </p:cNvCxnSpPr>
          <p:nvPr/>
        </p:nvCxnSpPr>
        <p:spPr>
          <a:xfrm flipH="1">
            <a:off x="7296727" y="3863272"/>
            <a:ext cx="21705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6CD9D4-BDBB-424F-A8EA-29770D875C74}"/>
              </a:ext>
            </a:extLst>
          </p:cNvPr>
          <p:cNvSpPr/>
          <p:nvPr/>
        </p:nvSpPr>
        <p:spPr>
          <a:xfrm rot="21370062">
            <a:off x="7369414" y="3634450"/>
            <a:ext cx="10089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Picture 41" descr="A picture containing cup, coffee, mug, keyboard&#10;&#10;Description automatically generated">
            <a:extLst>
              <a:ext uri="{FF2B5EF4-FFF2-40B4-BE49-F238E27FC236}">
                <a16:creationId xmlns:a16="http://schemas.microsoft.com/office/drawing/2014/main" id="{DFDA84FC-CCEB-EC48-A4C0-44AC2EB7D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32" y="4417076"/>
            <a:ext cx="1732812" cy="245016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98C4AC-E8AF-064B-96B7-2FCFC578B96B}"/>
              </a:ext>
            </a:extLst>
          </p:cNvPr>
          <p:cNvCxnSpPr/>
          <p:nvPr/>
        </p:nvCxnSpPr>
        <p:spPr>
          <a:xfrm>
            <a:off x="7305964" y="4655127"/>
            <a:ext cx="2358254" cy="32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918784-4F10-7A42-8450-D9127B2CC217}"/>
              </a:ext>
            </a:extLst>
          </p:cNvPr>
          <p:cNvSpPr/>
          <p:nvPr/>
        </p:nvSpPr>
        <p:spPr>
          <a:xfrm rot="493228">
            <a:off x="7900400" y="4411778"/>
            <a:ext cx="84029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0F1161-D1A3-D042-9754-57EBC2058D9B}"/>
              </a:ext>
            </a:extLst>
          </p:cNvPr>
          <p:cNvCxnSpPr/>
          <p:nvPr/>
        </p:nvCxnSpPr>
        <p:spPr>
          <a:xfrm flipH="1">
            <a:off x="1976580" y="5209481"/>
            <a:ext cx="3334327" cy="13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660E40E-ABD7-3847-96E5-793096103080}"/>
              </a:ext>
            </a:extLst>
          </p:cNvPr>
          <p:cNvSpPr/>
          <p:nvPr/>
        </p:nvSpPr>
        <p:spPr>
          <a:xfrm rot="21396066">
            <a:off x="2780338" y="4904026"/>
            <a:ext cx="108696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risposta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80FB88-EDE0-0240-A0B2-AC881AF4948D}"/>
              </a:ext>
            </a:extLst>
          </p:cNvPr>
          <p:cNvCxnSpPr/>
          <p:nvPr/>
        </p:nvCxnSpPr>
        <p:spPr>
          <a:xfrm>
            <a:off x="1995055" y="5624945"/>
            <a:ext cx="3315852" cy="175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25D9CB7-BEE9-964E-9516-FA8E3E38067D}"/>
              </a:ext>
            </a:extLst>
          </p:cNvPr>
          <p:cNvSpPr/>
          <p:nvPr/>
        </p:nvSpPr>
        <p:spPr>
          <a:xfrm rot="162899">
            <a:off x="2849721" y="5338502"/>
            <a:ext cx="132113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en-GB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testo</a:t>
            </a:r>
            <a:endParaRPr lang="en-GB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35619F-8460-8046-812D-F7DE5D253C33}"/>
              </a:ext>
            </a:extLst>
          </p:cNvPr>
          <p:cNvCxnSpPr/>
          <p:nvPr/>
        </p:nvCxnSpPr>
        <p:spPr>
          <a:xfrm>
            <a:off x="7305964" y="5874327"/>
            <a:ext cx="2358254" cy="24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8FF7A7E-6D38-E249-805D-66A646496422}"/>
              </a:ext>
            </a:extLst>
          </p:cNvPr>
          <p:cNvSpPr/>
          <p:nvPr/>
        </p:nvSpPr>
        <p:spPr>
          <a:xfrm rot="407202">
            <a:off x="7835830" y="5614213"/>
            <a:ext cx="84029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7E035B-30E2-D746-BA52-D866DD9A7F89}"/>
              </a:ext>
            </a:extLst>
          </p:cNvPr>
          <p:cNvCxnSpPr/>
          <p:nvPr/>
        </p:nvCxnSpPr>
        <p:spPr>
          <a:xfrm flipH="1">
            <a:off x="1995055" y="6216073"/>
            <a:ext cx="3315852" cy="221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581DBC8-C19D-8749-93D1-A15C35F8F47C}"/>
              </a:ext>
            </a:extLst>
          </p:cNvPr>
          <p:cNvSpPr/>
          <p:nvPr/>
        </p:nvSpPr>
        <p:spPr>
          <a:xfrm rot="21348639">
            <a:off x="2687734" y="5975330"/>
            <a:ext cx="149835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page</a:t>
            </a:r>
          </a:p>
        </p:txBody>
      </p:sp>
    </p:spTree>
    <p:extLst>
      <p:ext uri="{BB962C8B-B14F-4D97-AF65-F5344CB8AC3E}">
        <p14:creationId xmlns:p14="http://schemas.microsoft.com/office/powerpoint/2010/main" val="2607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4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67ECE4A-C77E-4A2C-815B-7B2A5F687938}"/>
              </a:ext>
            </a:extLst>
          </p:cNvPr>
          <p:cNvSpPr/>
          <p:nvPr/>
        </p:nvSpPr>
        <p:spPr>
          <a:xfrm>
            <a:off x="101599" y="646120"/>
            <a:ext cx="1874982" cy="6040582"/>
          </a:xfrm>
          <a:prstGeom prst="rect">
            <a:avLst/>
          </a:prstGeom>
          <a:solidFill>
            <a:srgbClr val="F5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EF4C7A-7BAF-4FAC-9F2F-A6F9CA9C5A98}"/>
              </a:ext>
            </a:extLst>
          </p:cNvPr>
          <p:cNvSpPr/>
          <p:nvPr/>
        </p:nvSpPr>
        <p:spPr>
          <a:xfrm>
            <a:off x="5043751" y="660401"/>
            <a:ext cx="1976582" cy="6040582"/>
          </a:xfrm>
          <a:prstGeom prst="rect">
            <a:avLst/>
          </a:prstGeom>
          <a:solidFill>
            <a:srgbClr val="D2CC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19D3B-4BAE-4693-85BC-17988527433C}"/>
              </a:ext>
            </a:extLst>
          </p:cNvPr>
          <p:cNvSpPr/>
          <p:nvPr/>
        </p:nvSpPr>
        <p:spPr>
          <a:xfrm>
            <a:off x="351797" y="2948644"/>
            <a:ext cx="11897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Client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A9D8856-E90C-4AE2-B919-1FB84CA93918}"/>
              </a:ext>
            </a:extLst>
          </p:cNvPr>
          <p:cNvSpPr/>
          <p:nvPr/>
        </p:nvSpPr>
        <p:spPr>
          <a:xfrm>
            <a:off x="5363428" y="2948644"/>
            <a:ext cx="13372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Server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5A51D7E-44A4-4ED2-A159-E585BFBD2E43}"/>
              </a:ext>
            </a:extLst>
          </p:cNvPr>
          <p:cNvSpPr/>
          <p:nvPr/>
        </p:nvSpPr>
        <p:spPr>
          <a:xfrm>
            <a:off x="0" y="-203935"/>
            <a:ext cx="6495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Interazione con </a:t>
            </a:r>
            <a:r>
              <a:rPr lang="it-IT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OAuth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68D5DC4-E822-4471-982E-0FBBC8398B59}"/>
              </a:ext>
            </a:extLst>
          </p:cNvPr>
          <p:cNvSpPr/>
          <p:nvPr/>
        </p:nvSpPr>
        <p:spPr>
          <a:xfrm>
            <a:off x="9974918" y="660400"/>
            <a:ext cx="1976583" cy="2983217"/>
          </a:xfrm>
          <a:prstGeom prst="rect">
            <a:avLst/>
          </a:prstGeom>
          <a:solidFill>
            <a:srgbClr val="1AC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1E4D0F1-AE12-46A5-B66B-51F420ECFC02}"/>
              </a:ext>
            </a:extLst>
          </p:cNvPr>
          <p:cNvSpPr/>
          <p:nvPr/>
        </p:nvSpPr>
        <p:spPr>
          <a:xfrm>
            <a:off x="9873319" y="1714935"/>
            <a:ext cx="22170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it-IT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</a:t>
            </a:r>
            <a:r>
              <a:rPr lang="it-IT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</a:t>
            </a:r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FA7F2A3-FF77-43D7-8006-3D107E0CB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62" y="2144774"/>
            <a:ext cx="1384995" cy="9233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EC58FF-5E6B-4C23-808F-AE7411E7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4" y="3441178"/>
            <a:ext cx="1085715" cy="96715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A1CE7A3-9C59-4A92-AF2A-0D8086539AF7}"/>
              </a:ext>
            </a:extLst>
          </p:cNvPr>
          <p:cNvSpPr/>
          <p:nvPr/>
        </p:nvSpPr>
        <p:spPr>
          <a:xfrm>
            <a:off x="9974917" y="4013111"/>
            <a:ext cx="1976583" cy="2687872"/>
          </a:xfrm>
          <a:prstGeom prst="rect">
            <a:avLst/>
          </a:prstGeom>
          <a:solidFill>
            <a:srgbClr val="1AC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47B4A5D-85A2-40F4-BCB2-71193F668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941" y="5555177"/>
            <a:ext cx="1384995" cy="92333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F087C915-4A96-4470-B411-78CE96206460}"/>
              </a:ext>
            </a:extLst>
          </p:cNvPr>
          <p:cNvSpPr/>
          <p:nvPr/>
        </p:nvSpPr>
        <p:spPr>
          <a:xfrm>
            <a:off x="9873319" y="4553231"/>
            <a:ext cx="22170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</a:t>
            </a:r>
          </a:p>
          <a:p>
            <a:pPr algn="ctr"/>
            <a:r>
              <a:rPr lang="it-IT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pic>
        <p:nvPicPr>
          <p:cNvPr id="18" name="Immagine 17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94845D64-ADA6-4573-B2F2-CD46C6FB6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4" y="3562532"/>
            <a:ext cx="1189749" cy="743593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5B5BBC2-0F49-424C-BF1F-E56872A855B6}"/>
              </a:ext>
            </a:extLst>
          </p:cNvPr>
          <p:cNvCxnSpPr>
            <a:cxnSpLocks/>
          </p:cNvCxnSpPr>
          <p:nvPr/>
        </p:nvCxnSpPr>
        <p:spPr>
          <a:xfrm>
            <a:off x="1976581" y="847981"/>
            <a:ext cx="3067170" cy="16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69BA23FC-5636-46C4-A46E-33F76EC0200F}"/>
              </a:ext>
            </a:extLst>
          </p:cNvPr>
          <p:cNvSpPr/>
          <p:nvPr/>
        </p:nvSpPr>
        <p:spPr>
          <a:xfrm rot="205390">
            <a:off x="2355960" y="611272"/>
            <a:ext cx="20942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to </a:t>
            </a:r>
            <a:r>
              <a:rPr lang="it-IT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spotify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12B912C-7C77-4F29-B520-D3ACF093AED6}"/>
              </a:ext>
            </a:extLst>
          </p:cNvPr>
          <p:cNvCxnSpPr/>
          <p:nvPr/>
        </p:nvCxnSpPr>
        <p:spPr>
          <a:xfrm>
            <a:off x="7020333" y="1073549"/>
            <a:ext cx="2954584" cy="1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E1A64CD6-89BC-4FA8-80D2-EC92E0A6B010}"/>
              </a:ext>
            </a:extLst>
          </p:cNvPr>
          <p:cNvSpPr/>
          <p:nvPr/>
        </p:nvSpPr>
        <p:spPr>
          <a:xfrm rot="159096">
            <a:off x="7090190" y="745756"/>
            <a:ext cx="26807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Authorization</a:t>
            </a:r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16BE364-068B-4A85-938F-0A3EF62E4530}"/>
              </a:ext>
            </a:extLst>
          </p:cNvPr>
          <p:cNvCxnSpPr/>
          <p:nvPr/>
        </p:nvCxnSpPr>
        <p:spPr>
          <a:xfrm flipH="1">
            <a:off x="7020333" y="1714935"/>
            <a:ext cx="2954584" cy="1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B5BB2B-09B8-440D-B900-44F443D42DAB}"/>
              </a:ext>
            </a:extLst>
          </p:cNvPr>
          <p:cNvSpPr/>
          <p:nvPr/>
        </p:nvSpPr>
        <p:spPr>
          <a:xfrm rot="21400327">
            <a:off x="7243451" y="1354567"/>
            <a:ext cx="240674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Authorization</a:t>
            </a:r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grant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AD4F78-48D5-41F9-A1F5-AC397BA7925F}"/>
              </a:ext>
            </a:extLst>
          </p:cNvPr>
          <p:cNvCxnSpPr/>
          <p:nvPr/>
        </p:nvCxnSpPr>
        <p:spPr>
          <a:xfrm>
            <a:off x="7010743" y="2496867"/>
            <a:ext cx="2954584" cy="1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94E1F458-D124-4866-9347-B191A2CCDE67}"/>
              </a:ext>
            </a:extLst>
          </p:cNvPr>
          <p:cNvSpPr/>
          <p:nvPr/>
        </p:nvSpPr>
        <p:spPr>
          <a:xfrm rot="186028">
            <a:off x="7281133" y="2147652"/>
            <a:ext cx="240674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Authorization</a:t>
            </a:r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grant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2222253-A059-46AC-A452-A033E43F7A3F}"/>
              </a:ext>
            </a:extLst>
          </p:cNvPr>
          <p:cNvCxnSpPr/>
          <p:nvPr/>
        </p:nvCxnSpPr>
        <p:spPr>
          <a:xfrm flipH="1">
            <a:off x="7010743" y="3065029"/>
            <a:ext cx="2954584" cy="1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3A54DB2B-FB79-4317-9014-AAD6D27FDC4A}"/>
              </a:ext>
            </a:extLst>
          </p:cNvPr>
          <p:cNvSpPr/>
          <p:nvPr/>
        </p:nvSpPr>
        <p:spPr>
          <a:xfrm rot="21400327">
            <a:off x="7632920" y="2702703"/>
            <a:ext cx="166039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D2CB5B-AED6-4772-B734-40A25CB24084}"/>
              </a:ext>
            </a:extLst>
          </p:cNvPr>
          <p:cNvCxnSpPr/>
          <p:nvPr/>
        </p:nvCxnSpPr>
        <p:spPr>
          <a:xfrm>
            <a:off x="7025466" y="4345434"/>
            <a:ext cx="2954584" cy="1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1E42C0B-2492-469E-96B7-DD0D7855FF04}"/>
              </a:ext>
            </a:extLst>
          </p:cNvPr>
          <p:cNvSpPr/>
          <p:nvPr/>
        </p:nvSpPr>
        <p:spPr>
          <a:xfrm rot="186028">
            <a:off x="7600389" y="3984957"/>
            <a:ext cx="166039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</a:t>
            </a:r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B864BBC-D1F4-4930-9DDB-7846DBBBA7AD}"/>
              </a:ext>
            </a:extLst>
          </p:cNvPr>
          <p:cNvCxnSpPr/>
          <p:nvPr/>
        </p:nvCxnSpPr>
        <p:spPr>
          <a:xfrm flipH="1">
            <a:off x="7020943" y="5035633"/>
            <a:ext cx="2954584" cy="1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C4A9D594-3EEC-45C7-AEF5-BDE0F0E9FAD8}"/>
              </a:ext>
            </a:extLst>
          </p:cNvPr>
          <p:cNvSpPr/>
          <p:nvPr/>
        </p:nvSpPr>
        <p:spPr>
          <a:xfrm rot="21400327">
            <a:off x="7293546" y="4727053"/>
            <a:ext cx="201523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Risors</a:t>
            </a:r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protette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1C98C41-74F8-4E19-BEF3-F7B30E02B69D}"/>
              </a:ext>
            </a:extLst>
          </p:cNvPr>
          <p:cNvCxnSpPr>
            <a:cxnSpLocks/>
          </p:cNvCxnSpPr>
          <p:nvPr/>
        </p:nvCxnSpPr>
        <p:spPr>
          <a:xfrm flipH="1">
            <a:off x="1971448" y="5568894"/>
            <a:ext cx="3072303" cy="1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655C08E1-BA7C-40F0-921D-60B7078DCDDC}"/>
              </a:ext>
            </a:extLst>
          </p:cNvPr>
          <p:cNvSpPr/>
          <p:nvPr/>
        </p:nvSpPr>
        <p:spPr>
          <a:xfrm rot="21400327">
            <a:off x="2782453" y="5250014"/>
            <a:ext cx="133325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page</a:t>
            </a:r>
            <a:endParaRPr lang="it-IT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782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Microsoft GothicNeo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17167</cp:lastModifiedBy>
  <cp:revision>16</cp:revision>
  <dcterms:created xsi:type="dcterms:W3CDTF">2020-07-12T15:15:51Z</dcterms:created>
  <dcterms:modified xsi:type="dcterms:W3CDTF">2020-07-12T21:51:02Z</dcterms:modified>
</cp:coreProperties>
</file>