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jpeg" ContentType="image/jpe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Far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clic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per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mo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difi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car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e lo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stil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del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titol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dell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sch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em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EF62772-5A15-4F89-8657-D8792139298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37CAA7-AFE9-4F19-8A25-88AE14D2FA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Immagine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" name="Immagine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cc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" name="Immagine 2" descr=""/>
          <p:cNvPicPr/>
          <p:nvPr/>
        </p:nvPicPr>
        <p:blipFill>
          <a:blip r:embed="rId1"/>
          <a:stretch/>
        </p:blipFill>
        <p:spPr>
          <a:xfrm rot="1200">
            <a:off x="1080" y="1800"/>
            <a:ext cx="12189600" cy="685656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 flipH="1">
            <a:off x="3200400" y="-183240"/>
            <a:ext cx="57643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User experience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b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65760" y="640080"/>
            <a:ext cx="1874520" cy="6040080"/>
          </a:xfrm>
          <a:prstGeom prst="rect">
            <a:avLst/>
          </a:prstGeom>
          <a:solidFill>
            <a:srgbClr val="f5797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624240" y="3424320"/>
            <a:ext cx="12844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Microsoft GothicNeo"/>
                <a:ea typeface="Microsoft GothicNeo"/>
              </a:rPr>
              <a:t>Client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430240" y="660240"/>
            <a:ext cx="1976400" cy="6040080"/>
          </a:xfrm>
          <a:prstGeom prst="rect">
            <a:avLst/>
          </a:prstGeom>
          <a:solidFill>
            <a:srgbClr val="d2cc2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5729760" y="3437640"/>
            <a:ext cx="14338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Microsoft GothicNeo"/>
                <a:ea typeface="Microsoft GothicNeo"/>
              </a:rPr>
              <a:t>Server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564120" y="-182880"/>
            <a:ext cx="95857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Interazione con web-socket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257560" y="942480"/>
            <a:ext cx="322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" name="CustomShape 7"/>
          <p:cNvSpPr/>
          <p:nvPr/>
        </p:nvSpPr>
        <p:spPr>
          <a:xfrm flipH="1">
            <a:off x="2257200" y="1185480"/>
            <a:ext cx="322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2845800" y="863280"/>
            <a:ext cx="16988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handshake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6" name="Picture 15" descr=""/>
          <p:cNvPicPr/>
          <p:nvPr/>
        </p:nvPicPr>
        <p:blipFill>
          <a:blip r:embed="rId1"/>
          <a:stretch/>
        </p:blipFill>
        <p:spPr>
          <a:xfrm>
            <a:off x="9964440" y="2539080"/>
            <a:ext cx="1927440" cy="1927440"/>
          </a:xfrm>
          <a:prstGeom prst="rect">
            <a:avLst/>
          </a:prstGeom>
          <a:ln>
            <a:noFill/>
          </a:ln>
        </p:spPr>
      </p:pic>
      <p:sp>
        <p:nvSpPr>
          <p:cNvPr id="57" name="CustomShape 9"/>
          <p:cNvSpPr/>
          <p:nvPr/>
        </p:nvSpPr>
        <p:spPr>
          <a:xfrm>
            <a:off x="2257560" y="2184120"/>
            <a:ext cx="3224520" cy="2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10"/>
          <p:cNvSpPr/>
          <p:nvPr/>
        </p:nvSpPr>
        <p:spPr>
          <a:xfrm rot="178200">
            <a:off x="2229480" y="1944720"/>
            <a:ext cx="328068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Richiesta:searchbar text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7410240" y="3257640"/>
            <a:ext cx="2554200" cy="8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0" name="CustomShape 12"/>
          <p:cNvSpPr/>
          <p:nvPr/>
        </p:nvSpPr>
        <p:spPr>
          <a:xfrm rot="178200">
            <a:off x="7395120" y="2957760"/>
            <a:ext cx="25707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Get:searchbar text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" name="CustomShape 13"/>
          <p:cNvSpPr/>
          <p:nvPr/>
        </p:nvSpPr>
        <p:spPr>
          <a:xfrm>
            <a:off x="7397280" y="3978000"/>
            <a:ext cx="507960" cy="207144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14"/>
          <p:cNvSpPr/>
          <p:nvPr/>
        </p:nvSpPr>
        <p:spPr>
          <a:xfrm>
            <a:off x="7594920" y="4803840"/>
            <a:ext cx="318168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Elaborazione risposta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 flipH="1">
            <a:off x="2257200" y="6329160"/>
            <a:ext cx="322452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16"/>
          <p:cNvSpPr/>
          <p:nvPr/>
        </p:nvSpPr>
        <p:spPr>
          <a:xfrm>
            <a:off x="3009960" y="5932080"/>
            <a:ext cx="13712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Risposta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5" name="CustomShape 17"/>
          <p:cNvSpPr/>
          <p:nvPr/>
        </p:nvSpPr>
        <p:spPr>
          <a:xfrm flipH="1">
            <a:off x="7409880" y="3823560"/>
            <a:ext cx="2554200" cy="8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" name="CustomShape 18"/>
          <p:cNvSpPr/>
          <p:nvPr/>
        </p:nvSpPr>
        <p:spPr>
          <a:xfrm rot="21447600">
            <a:off x="7861320" y="3490200"/>
            <a:ext cx="12920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risposta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b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10880" y="637200"/>
            <a:ext cx="1874520" cy="6040080"/>
          </a:xfrm>
          <a:prstGeom prst="rect">
            <a:avLst/>
          </a:prstGeom>
          <a:solidFill>
            <a:srgbClr val="f5797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274320" y="-126720"/>
            <a:ext cx="825372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latin typeface="Microsoft GothicNeo"/>
                <a:ea typeface="Microsoft GothicNeo"/>
              </a:rPr>
              <a:t>Interazione con database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320080" y="660240"/>
            <a:ext cx="1976400" cy="6040080"/>
          </a:xfrm>
          <a:prstGeom prst="rect">
            <a:avLst/>
          </a:prstGeom>
          <a:solidFill>
            <a:srgbClr val="d2cc2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101520" y="660240"/>
            <a:ext cx="1874520" cy="6040080"/>
          </a:xfrm>
          <a:prstGeom prst="rect">
            <a:avLst/>
          </a:prstGeom>
          <a:solidFill>
            <a:srgbClr val="f5797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5"/>
          <p:cNvSpPr/>
          <p:nvPr/>
        </p:nvSpPr>
        <p:spPr>
          <a:xfrm>
            <a:off x="354960" y="3348360"/>
            <a:ext cx="12844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Microsoft GothicNeo"/>
                <a:ea typeface="Microsoft GothicNeo"/>
              </a:rPr>
              <a:t>Client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5591520" y="3362040"/>
            <a:ext cx="14338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Microsoft GothicNeo"/>
                <a:ea typeface="Microsoft GothicNeo"/>
              </a:rPr>
              <a:t>Server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3" name="Picture 10" descr=""/>
          <p:cNvPicPr/>
          <p:nvPr/>
        </p:nvPicPr>
        <p:blipFill>
          <a:blip r:embed="rId1"/>
          <a:stretch/>
        </p:blipFill>
        <p:spPr>
          <a:xfrm>
            <a:off x="9664200" y="660240"/>
            <a:ext cx="1602000" cy="2265480"/>
          </a:xfrm>
          <a:prstGeom prst="rect">
            <a:avLst/>
          </a:prstGeom>
          <a:ln>
            <a:noFill/>
          </a:ln>
        </p:spPr>
      </p:pic>
      <p:pic>
        <p:nvPicPr>
          <p:cNvPr id="74" name="Picture 12" descr=""/>
          <p:cNvPicPr/>
          <p:nvPr/>
        </p:nvPicPr>
        <p:blipFill>
          <a:blip r:embed="rId2"/>
          <a:stretch/>
        </p:blipFill>
        <p:spPr>
          <a:xfrm>
            <a:off x="9467280" y="3555000"/>
            <a:ext cx="2428920" cy="616320"/>
          </a:xfrm>
          <a:prstGeom prst="rect">
            <a:avLst/>
          </a:prstGeom>
          <a:ln>
            <a:noFill/>
          </a:ln>
        </p:spPr>
      </p:pic>
      <p:sp>
        <p:nvSpPr>
          <p:cNvPr id="75" name="CustomShape 7"/>
          <p:cNvSpPr/>
          <p:nvPr/>
        </p:nvSpPr>
        <p:spPr>
          <a:xfrm>
            <a:off x="1976760" y="910440"/>
            <a:ext cx="333396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CustomShape 8"/>
          <p:cNvSpPr/>
          <p:nvPr/>
        </p:nvSpPr>
        <p:spPr>
          <a:xfrm rot="159600">
            <a:off x="2719800" y="607320"/>
            <a:ext cx="1564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Get testo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7305840" y="1146960"/>
            <a:ext cx="242892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" name="CustomShape 10"/>
          <p:cNvSpPr/>
          <p:nvPr/>
        </p:nvSpPr>
        <p:spPr>
          <a:xfrm rot="264600">
            <a:off x="7892640" y="886320"/>
            <a:ext cx="10130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9" name="CustomShape 11"/>
          <p:cNvSpPr/>
          <p:nvPr/>
        </p:nvSpPr>
        <p:spPr>
          <a:xfrm flipH="1">
            <a:off x="7296120" y="1540800"/>
            <a:ext cx="2428920" cy="1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" name="CustomShape 12"/>
          <p:cNvSpPr/>
          <p:nvPr/>
        </p:nvSpPr>
        <p:spPr>
          <a:xfrm rot="21430800">
            <a:off x="7558200" y="1256400"/>
            <a:ext cx="12920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risposta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1" name="CustomShape 13"/>
          <p:cNvSpPr/>
          <p:nvPr/>
        </p:nvSpPr>
        <p:spPr>
          <a:xfrm flipH="1">
            <a:off x="1985040" y="1828800"/>
            <a:ext cx="3333960" cy="15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2" name="CustomShape 14"/>
          <p:cNvSpPr/>
          <p:nvPr/>
        </p:nvSpPr>
        <p:spPr>
          <a:xfrm rot="21379200">
            <a:off x="2573280" y="1555920"/>
            <a:ext cx="12920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risposta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3" name="CustomShape 15"/>
          <p:cNvSpPr/>
          <p:nvPr/>
        </p:nvSpPr>
        <p:spPr>
          <a:xfrm flipH="1">
            <a:off x="7305120" y="2022120"/>
            <a:ext cx="2428920" cy="14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" name="Graphic 32" descr=""/>
          <p:cNvPicPr/>
          <p:nvPr/>
        </p:nvPicPr>
        <p:blipFill>
          <a:blip r:embed="rId3"/>
          <a:stretch/>
        </p:blipFill>
        <p:spPr>
          <a:xfrm rot="21177600">
            <a:off x="8232840" y="1835640"/>
            <a:ext cx="516600" cy="516600"/>
          </a:xfrm>
          <a:prstGeom prst="rect">
            <a:avLst/>
          </a:prstGeom>
          <a:ln>
            <a:noFill/>
          </a:ln>
        </p:spPr>
      </p:pic>
      <p:sp>
        <p:nvSpPr>
          <p:cNvPr id="85" name="CustomShape 16"/>
          <p:cNvSpPr/>
          <p:nvPr/>
        </p:nvSpPr>
        <p:spPr>
          <a:xfrm>
            <a:off x="7305840" y="3556080"/>
            <a:ext cx="215172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CustomShape 17"/>
          <p:cNvSpPr/>
          <p:nvPr/>
        </p:nvSpPr>
        <p:spPr>
          <a:xfrm rot="312000">
            <a:off x="7502040" y="3304800"/>
            <a:ext cx="1476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Get testo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7" name="CustomShape 18"/>
          <p:cNvSpPr/>
          <p:nvPr/>
        </p:nvSpPr>
        <p:spPr>
          <a:xfrm flipH="1">
            <a:off x="7296840" y="3863160"/>
            <a:ext cx="2170080" cy="1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19"/>
          <p:cNvSpPr/>
          <p:nvPr/>
        </p:nvSpPr>
        <p:spPr>
          <a:xfrm rot="21370200">
            <a:off x="7276680" y="3633840"/>
            <a:ext cx="1194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risposta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Picture 41" descr=""/>
          <p:cNvPicPr/>
          <p:nvPr/>
        </p:nvPicPr>
        <p:blipFill>
          <a:blip r:embed="rId4"/>
          <a:stretch/>
        </p:blipFill>
        <p:spPr>
          <a:xfrm>
            <a:off x="9533880" y="4417200"/>
            <a:ext cx="1732320" cy="2449800"/>
          </a:xfrm>
          <a:prstGeom prst="rect">
            <a:avLst/>
          </a:prstGeom>
          <a:ln>
            <a:noFill/>
          </a:ln>
        </p:spPr>
      </p:pic>
      <p:sp>
        <p:nvSpPr>
          <p:cNvPr id="90" name="CustomShape 20"/>
          <p:cNvSpPr/>
          <p:nvPr/>
        </p:nvSpPr>
        <p:spPr>
          <a:xfrm>
            <a:off x="7305840" y="4655160"/>
            <a:ext cx="235800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1" name="CustomShape 21"/>
          <p:cNvSpPr/>
          <p:nvPr/>
        </p:nvSpPr>
        <p:spPr>
          <a:xfrm rot="493200">
            <a:off x="7831440" y="4411800"/>
            <a:ext cx="9781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insert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2" name="CustomShape 22"/>
          <p:cNvSpPr/>
          <p:nvPr/>
        </p:nvSpPr>
        <p:spPr>
          <a:xfrm flipH="1">
            <a:off x="1976040" y="5209560"/>
            <a:ext cx="3333960" cy="13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CustomShape 23"/>
          <p:cNvSpPr/>
          <p:nvPr/>
        </p:nvSpPr>
        <p:spPr>
          <a:xfrm rot="21396000">
            <a:off x="2677320" y="4903560"/>
            <a:ext cx="12920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risposta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4" name="CustomShape 24"/>
          <p:cNvSpPr/>
          <p:nvPr/>
        </p:nvSpPr>
        <p:spPr>
          <a:xfrm>
            <a:off x="1995120" y="5625000"/>
            <a:ext cx="3315600" cy="17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5" name="CustomShape 25"/>
          <p:cNvSpPr/>
          <p:nvPr/>
        </p:nvSpPr>
        <p:spPr>
          <a:xfrm rot="162600">
            <a:off x="2729160" y="5338440"/>
            <a:ext cx="1561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Post testo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6" name="CustomShape 26"/>
          <p:cNvSpPr/>
          <p:nvPr/>
        </p:nvSpPr>
        <p:spPr>
          <a:xfrm>
            <a:off x="7305840" y="5874480"/>
            <a:ext cx="2358000" cy="24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CustomShape 27"/>
          <p:cNvSpPr/>
          <p:nvPr/>
        </p:nvSpPr>
        <p:spPr>
          <a:xfrm rot="407400">
            <a:off x="7766640" y="5614200"/>
            <a:ext cx="9781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insert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8" name="CustomShape 28"/>
          <p:cNvSpPr/>
          <p:nvPr/>
        </p:nvSpPr>
        <p:spPr>
          <a:xfrm flipH="1">
            <a:off x="1995120" y="6216120"/>
            <a:ext cx="331560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29"/>
          <p:cNvSpPr/>
          <p:nvPr/>
        </p:nvSpPr>
        <p:spPr>
          <a:xfrm rot="21348600">
            <a:off x="2524680" y="5974920"/>
            <a:ext cx="18237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Thank page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5760" y="930240"/>
            <a:ext cx="1790280" cy="5768640"/>
          </a:xfrm>
          <a:prstGeom prst="rect">
            <a:avLst/>
          </a:prstGeom>
          <a:solidFill>
            <a:srgbClr val="f5797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5085720" y="943560"/>
            <a:ext cx="1887840" cy="5768640"/>
          </a:xfrm>
          <a:prstGeom prst="rect">
            <a:avLst/>
          </a:prstGeom>
          <a:solidFill>
            <a:srgbClr val="d2cc2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530640" y="3129120"/>
            <a:ext cx="12844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Microsoft GothicNeo"/>
                <a:ea typeface="Microsoft GothicNeo"/>
              </a:rPr>
              <a:t>Client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312880" y="3129120"/>
            <a:ext cx="14338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Microsoft GothicNeo"/>
                <a:ea typeface="Microsoft GothicNeo"/>
              </a:rPr>
              <a:t>Server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00600" y="0"/>
            <a:ext cx="78375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Interazione con OAuth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9795600" y="943560"/>
            <a:ext cx="1887480" cy="2849040"/>
          </a:xfrm>
          <a:prstGeom prst="rect">
            <a:avLst/>
          </a:prstGeom>
          <a:solidFill>
            <a:srgbClr val="1acc5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9679320" y="1711080"/>
            <a:ext cx="21175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Oauth server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7" name="Immagine 10" descr=""/>
          <p:cNvPicPr/>
          <p:nvPr/>
        </p:nvPicPr>
        <p:blipFill>
          <a:blip r:embed="rId1"/>
          <a:stretch/>
        </p:blipFill>
        <p:spPr>
          <a:xfrm>
            <a:off x="10125000" y="2583360"/>
            <a:ext cx="1322280" cy="881640"/>
          </a:xfrm>
          <a:prstGeom prst="rect">
            <a:avLst/>
          </a:prstGeom>
          <a:ln>
            <a:noFill/>
          </a:ln>
        </p:spPr>
      </p:pic>
      <p:pic>
        <p:nvPicPr>
          <p:cNvPr id="108" name="Immagine 12" descr=""/>
          <p:cNvPicPr/>
          <p:nvPr/>
        </p:nvPicPr>
        <p:blipFill>
          <a:blip r:embed="rId2"/>
          <a:stretch/>
        </p:blipFill>
        <p:spPr>
          <a:xfrm>
            <a:off x="5511600" y="3599640"/>
            <a:ext cx="1036440" cy="923400"/>
          </a:xfrm>
          <a:prstGeom prst="rect">
            <a:avLst/>
          </a:prstGeom>
          <a:ln>
            <a:noFill/>
          </a:ln>
        </p:spPr>
      </p:pic>
      <p:sp>
        <p:nvSpPr>
          <p:cNvPr id="109" name="CustomShape 8"/>
          <p:cNvSpPr/>
          <p:nvPr/>
        </p:nvSpPr>
        <p:spPr>
          <a:xfrm>
            <a:off x="9795600" y="4145760"/>
            <a:ext cx="1887480" cy="2566800"/>
          </a:xfrm>
          <a:prstGeom prst="rect">
            <a:avLst/>
          </a:prstGeom>
          <a:solidFill>
            <a:srgbClr val="1acc5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Immagine 14" descr=""/>
          <p:cNvPicPr/>
          <p:nvPr/>
        </p:nvPicPr>
        <p:blipFill>
          <a:blip r:embed="rId3"/>
          <a:stretch/>
        </p:blipFill>
        <p:spPr>
          <a:xfrm>
            <a:off x="10135800" y="5618520"/>
            <a:ext cx="1322280" cy="881640"/>
          </a:xfrm>
          <a:prstGeom prst="rect">
            <a:avLst/>
          </a:prstGeom>
          <a:ln>
            <a:noFill/>
          </a:ln>
        </p:spPr>
      </p:pic>
      <p:sp>
        <p:nvSpPr>
          <p:cNvPr id="111" name="CustomShape 9"/>
          <p:cNvSpPr/>
          <p:nvPr/>
        </p:nvSpPr>
        <p:spPr>
          <a:xfrm>
            <a:off x="9698760" y="4661640"/>
            <a:ext cx="21171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Resource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2" name="Immagine 17" descr=""/>
          <p:cNvPicPr/>
          <p:nvPr/>
        </p:nvPicPr>
        <p:blipFill>
          <a:blip r:embed="rId4"/>
          <a:stretch/>
        </p:blipFill>
        <p:spPr>
          <a:xfrm>
            <a:off x="627480" y="3715560"/>
            <a:ext cx="1135800" cy="709920"/>
          </a:xfrm>
          <a:prstGeom prst="rect">
            <a:avLst/>
          </a:prstGeom>
          <a:ln>
            <a:noFill/>
          </a:ln>
        </p:spPr>
      </p:pic>
      <p:sp>
        <p:nvSpPr>
          <p:cNvPr id="113" name="CustomShape 10"/>
          <p:cNvSpPr/>
          <p:nvPr/>
        </p:nvSpPr>
        <p:spPr>
          <a:xfrm>
            <a:off x="2156760" y="1122840"/>
            <a:ext cx="292896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CustomShape 11"/>
          <p:cNvSpPr/>
          <p:nvPr/>
        </p:nvSpPr>
        <p:spPr>
          <a:xfrm rot="205200">
            <a:off x="2265480" y="897120"/>
            <a:ext cx="250668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Connect to spotify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6973920" y="1338120"/>
            <a:ext cx="2821320" cy="17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6" name="CustomShape 13"/>
          <p:cNvSpPr/>
          <p:nvPr/>
        </p:nvSpPr>
        <p:spPr>
          <a:xfrm rot="159000">
            <a:off x="6720120" y="1025640"/>
            <a:ext cx="32000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Authorization request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CustomShape 14"/>
          <p:cNvSpPr/>
          <p:nvPr/>
        </p:nvSpPr>
        <p:spPr>
          <a:xfrm flipH="1">
            <a:off x="6973560" y="1950840"/>
            <a:ext cx="2821320" cy="1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CustomShape 15"/>
          <p:cNvSpPr/>
          <p:nvPr/>
        </p:nvSpPr>
        <p:spPr>
          <a:xfrm rot="21400200">
            <a:off x="6892560" y="1606320"/>
            <a:ext cx="28875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Authorization grant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6964560" y="2697840"/>
            <a:ext cx="2821320" cy="16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CustomShape 17"/>
          <p:cNvSpPr/>
          <p:nvPr/>
        </p:nvSpPr>
        <p:spPr>
          <a:xfrm rot="186000">
            <a:off x="6927840" y="2364840"/>
            <a:ext cx="288756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Authorization grant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1" name="CustomShape 18"/>
          <p:cNvSpPr/>
          <p:nvPr/>
        </p:nvSpPr>
        <p:spPr>
          <a:xfrm flipH="1">
            <a:off x="6964200" y="3240360"/>
            <a:ext cx="2821320" cy="1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CustomShape 19"/>
          <p:cNvSpPr/>
          <p:nvPr/>
        </p:nvSpPr>
        <p:spPr>
          <a:xfrm rot="21400200">
            <a:off x="7348680" y="2892960"/>
            <a:ext cx="2006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Access token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3" name="CustomShape 20"/>
          <p:cNvSpPr/>
          <p:nvPr/>
        </p:nvSpPr>
        <p:spPr>
          <a:xfrm>
            <a:off x="6978600" y="4463280"/>
            <a:ext cx="2821320" cy="17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21"/>
          <p:cNvSpPr/>
          <p:nvPr/>
        </p:nvSpPr>
        <p:spPr>
          <a:xfrm rot="186000">
            <a:off x="7317000" y="4119120"/>
            <a:ext cx="2006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Access token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5" name="CustomShape 22"/>
          <p:cNvSpPr/>
          <p:nvPr/>
        </p:nvSpPr>
        <p:spPr>
          <a:xfrm flipH="1">
            <a:off x="6974280" y="5122440"/>
            <a:ext cx="2821320" cy="1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23"/>
          <p:cNvSpPr/>
          <p:nvPr/>
        </p:nvSpPr>
        <p:spPr>
          <a:xfrm rot="21400200">
            <a:off x="6988320" y="4826880"/>
            <a:ext cx="24181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Risorse protette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7" name="CustomShape 24"/>
          <p:cNvSpPr/>
          <p:nvPr/>
        </p:nvSpPr>
        <p:spPr>
          <a:xfrm flipH="1">
            <a:off x="2151000" y="5631480"/>
            <a:ext cx="2933640" cy="1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CustomShape 25"/>
          <p:cNvSpPr/>
          <p:nvPr/>
        </p:nvSpPr>
        <p:spPr>
          <a:xfrm rot="21400200">
            <a:off x="2761560" y="5326200"/>
            <a:ext cx="16027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User page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LibreOffice/6.0.7.3$Linux_X86_64 LibreOffice_project/00m0$Build-3</Application>
  <Words>66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2020-07-12T15:15:51Z</dcterms:created>
  <dc:creator>Riccardo</dc:creator>
  <dc:description/>
  <dc:language>en-US</dc:language>
  <cp:lastModifiedBy/>
  <dcterms:modified xsi:type="dcterms:W3CDTF">2020-07-13T11:59:31Z</dcterms:modified>
  <cp:revision>17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