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4" r:id="rId6"/>
    <p:sldId id="263" r:id="rId7"/>
    <p:sldId id="259" r:id="rId8"/>
    <p:sldId id="260" r:id="rId9"/>
    <p:sldId id="261" r:id="rId10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71DE-5F4E-4632-B812-B5FF6DABE6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3B33-B82B-4E7B-8B60-9B431AEF66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4722-5713-4B32-AB5F-6875D5505E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735C71-9083-462E-BF32-D2730C279FC4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1EE2-1ADE-47D8-8A7C-7B9B0E75D2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1FFF-33B7-4C86-B4CA-4503E57F9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46C8B7-AD05-494A-8054-922AEDEAF41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2450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122-1944-42E6-9A78-F5D1A79449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40B1-C607-47A2-9434-DEFA903EEC3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D3EC-2A98-4256-B045-D0F14A7872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D9060E-5E86-43B8-A6BE-009D174405CA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7C70-462F-49BE-8BB2-85036B1656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8CA8-F39E-4DD8-9902-2BF784888A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342BE-C0EA-4481-9095-2AE47FF6706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117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CDEE-D615-4D5E-96C2-80F1DCC9F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2765-EAB7-4EE7-9982-AE129438B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4A3E-C950-4659-942F-8B2F6EB2DC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655D18-B23C-4D88-B2B8-391287DFB4CC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6350-36AC-497D-A466-539FB2C43F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2682-8D9E-4776-9A39-6CDA9C2139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56083C-17C8-472D-B2B4-FB6A6242DC5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15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CD5E-FEE4-4C4F-A26F-48037CD0D2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68AF-E645-4025-BD27-7EF3452EB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7DF73-2DCD-4B55-B934-FADD864328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6ABDD-5AD2-45F4-B6B1-0993AD21BE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F2D18C-6979-408B-B89D-1CDCF000BBC4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06221-9821-4ECB-89B9-DDFD2BAC91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8D4D-BA08-4D36-BEB6-A61319A8E6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8A725B-DBDB-42A8-B18F-66AA7BA6C7E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48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737-90A1-49C4-BA86-B54B6AB90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4265-EDEE-42DB-A087-B4D9FBF84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9B62-59B6-43B3-954F-B86AFF74C9C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6ED74-C19E-47F4-83FB-038124A331D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A3555-9C7B-471F-9CD0-93285280CF8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2D41F-B88F-4209-8149-3C5442C3A7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99C51B-39DF-4813-AD87-924079F61A97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539F9-DD81-4C27-BFA9-669E37143A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23AD8-78F4-4F26-AB96-60F1C4D2F0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ABD366-C93D-496B-9AA3-EDEDCBAF0BE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62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7390-D316-4E03-A3BB-2487EC2CB7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B3B1C-F4CA-4B6A-BAB9-1F4477DBEA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272261-45B0-4E16-B2ED-017EC6E3C759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280A8-AA89-42D5-A966-EBA6B44C3B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B8ABC-6D6D-40A2-A469-EF5169B9F1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00C5AE-ED89-472E-B002-775EE9DF800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13179-E399-444D-BF7B-1C46FAC777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47155D-DF09-4149-815D-67C352614589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D01A-125A-46B8-B44F-D0563B07C6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05FA-B5DD-489D-9739-542AADAABB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CE9B5-9132-444A-993C-16553BD7D76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4669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D087-8280-4D98-81BA-CF1A6B3C0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1994-8464-4AF6-B0C9-1A9EE734F1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C5BD0-3A4A-4C99-86FF-9F28001314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8F7D-9A45-4785-9525-E7FB7A8C13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D3FD5A-0A6E-49FF-B19F-B474097D9ABD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B607-409B-415F-8E56-AC538F038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EC48-4B25-4237-B462-52F7B886B0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7F5CE8-1284-4A33-B9C0-BBFEE9CA4F0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19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42D9-335D-404F-8830-456C9F885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50E04-8759-4621-A0A8-4CAA4C8091F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1882-651B-43D9-AAD6-35746C51D94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122C-A57C-477A-9F20-AA6F5935D2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ED0B3-9167-424B-B10D-34445671B8B4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672E-C478-4376-83C4-8084D0256F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3C72-6005-4E7C-98A7-0DE55BF158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E1DF1-B4F9-4143-AA56-30CC7F5112C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908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246-9D35-4C3B-8F78-ABD89513A7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2B19-6C44-4462-AF00-9558F67B29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8B69-3D41-4382-AAFA-AB4528E25E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8F8542-E43E-4032-BA16-DFDF188BE570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C29-5A16-459F-9A61-B416E50631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5FD-9F6D-427A-B2DB-2F3BB3D5A0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44840F-B4B6-4D11-B98C-B2F556346F4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249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18380-0693-4794-8C2D-A6AF50029FA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A5F1-7E9E-466B-B951-7E1966FA6D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CE21-E077-410D-B5F2-78486D0E3E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82218-3059-4530-B215-41387FAF10B2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ECA2-60D8-4ED2-A731-A3B122113F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47C6-E74A-498D-8ABA-7656858069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BFB55-431E-444B-82C3-3F3A4AC2B23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0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EF62772-5A15-4F89-8657-D8792139298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37CAA7-AFE9-4F19-8A25-88AE14D2FA1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3E76A-423F-4DA1-9FBE-F693987C5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6969-E034-4B5E-A373-37F54ACD1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5D00-96AE-4F08-9DF4-CF95C4A8D2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AD9B863-DAD9-41CE-B49F-A8096E4F99B2}" type="datetime1">
              <a:rPr lang="it-IT"/>
              <a:pPr lvl="0"/>
              <a:t>13/07/2020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9E1F-E591-4E6F-BCEB-57BF83E47C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25FE-AB69-4CFB-88A9-9306A922523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031DA61-9CE0-4AE6-ACE8-525DC925729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8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magin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Immagine 2"/>
          <p:cNvPicPr/>
          <p:nvPr/>
        </p:nvPicPr>
        <p:blipFill>
          <a:blip r:embed="rId2"/>
          <a:stretch/>
        </p:blipFill>
        <p:spPr>
          <a:xfrm>
            <a:off x="24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2">
            <a:extLst>
              <a:ext uri="{FF2B5EF4-FFF2-40B4-BE49-F238E27FC236}">
                <a16:creationId xmlns:a16="http://schemas.microsoft.com/office/drawing/2014/main" id="{921ABFF2-2576-46FE-9CF1-8DA60F31A416}"/>
              </a:ext>
            </a:extLst>
          </p:cNvPr>
          <p:cNvSpPr/>
          <p:nvPr/>
        </p:nvSpPr>
        <p:spPr>
          <a:xfrm>
            <a:off x="819293" y="1015042"/>
            <a:ext cx="2756449" cy="1563752"/>
          </a:xfrm>
          <a:prstGeom prst="rect">
            <a:avLst/>
          </a:prstGeom>
          <a:solidFill>
            <a:srgbClr val="F6797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tangolo 13">
            <a:extLst>
              <a:ext uri="{FF2B5EF4-FFF2-40B4-BE49-F238E27FC236}">
                <a16:creationId xmlns:a16="http://schemas.microsoft.com/office/drawing/2014/main" id="{31A2562B-9429-4FA6-9109-A778F49B5A06}"/>
              </a:ext>
            </a:extLst>
          </p:cNvPr>
          <p:cNvSpPr/>
          <p:nvPr/>
        </p:nvSpPr>
        <p:spPr>
          <a:xfrm>
            <a:off x="8269358" y="952215"/>
            <a:ext cx="2756449" cy="1563752"/>
          </a:xfrm>
          <a:prstGeom prst="rect">
            <a:avLst/>
          </a:prstGeom>
          <a:solidFill>
            <a:srgbClr val="FFCC9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ttangolo 14">
            <a:extLst>
              <a:ext uri="{FF2B5EF4-FFF2-40B4-BE49-F238E27FC236}">
                <a16:creationId xmlns:a16="http://schemas.microsoft.com/office/drawing/2014/main" id="{875112C8-1430-4BE7-A877-041C69035809}"/>
              </a:ext>
            </a:extLst>
          </p:cNvPr>
          <p:cNvSpPr/>
          <p:nvPr/>
        </p:nvSpPr>
        <p:spPr>
          <a:xfrm>
            <a:off x="768626" y="4452725"/>
            <a:ext cx="2756449" cy="1563752"/>
          </a:xfrm>
          <a:prstGeom prst="rect">
            <a:avLst/>
          </a:prstGeom>
          <a:solidFill>
            <a:srgbClr val="D4CC2C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ttangolo 15">
            <a:extLst>
              <a:ext uri="{FF2B5EF4-FFF2-40B4-BE49-F238E27FC236}">
                <a16:creationId xmlns:a16="http://schemas.microsoft.com/office/drawing/2014/main" id="{1FDD12FC-228E-40BC-9C6F-B71807655082}"/>
              </a:ext>
            </a:extLst>
          </p:cNvPr>
          <p:cNvSpPr/>
          <p:nvPr/>
        </p:nvSpPr>
        <p:spPr>
          <a:xfrm>
            <a:off x="689527" y="1388309"/>
            <a:ext cx="2929335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Microsoft GothicNeo" pitchFamily="34"/>
                <a:ea typeface="Microsoft GothicNeo" pitchFamily="34"/>
                <a:cs typeface="Microsoft GothicNeo" pitchFamily="34"/>
              </a:rPr>
              <a:t>Home page</a:t>
            </a:r>
          </a:p>
        </p:txBody>
      </p:sp>
      <p:sp>
        <p:nvSpPr>
          <p:cNvPr id="6" name="Rettangolo 16">
            <a:extLst>
              <a:ext uri="{FF2B5EF4-FFF2-40B4-BE49-F238E27FC236}">
                <a16:creationId xmlns:a16="http://schemas.microsoft.com/office/drawing/2014/main" id="{E0BB5ACA-FF42-4DBA-8845-3CCB85D0ED7C}"/>
              </a:ext>
            </a:extLst>
          </p:cNvPr>
          <p:cNvSpPr/>
          <p:nvPr/>
        </p:nvSpPr>
        <p:spPr>
          <a:xfrm>
            <a:off x="8280737" y="1311362"/>
            <a:ext cx="2722159" cy="7848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4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Artist page</a:t>
            </a:r>
          </a:p>
        </p:txBody>
      </p:sp>
      <p:sp>
        <p:nvSpPr>
          <p:cNvPr id="7" name="Rettangolo 17">
            <a:extLst>
              <a:ext uri="{FF2B5EF4-FFF2-40B4-BE49-F238E27FC236}">
                <a16:creationId xmlns:a16="http://schemas.microsoft.com/office/drawing/2014/main" id="{9B22BDDA-A91A-43A4-B28B-6CAFC910862F}"/>
              </a:ext>
            </a:extLst>
          </p:cNvPr>
          <p:cNvSpPr/>
          <p:nvPr/>
        </p:nvSpPr>
        <p:spPr>
          <a:xfrm>
            <a:off x="852266" y="4842196"/>
            <a:ext cx="2589169" cy="7848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4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Song page</a:t>
            </a:r>
          </a:p>
        </p:txBody>
      </p:sp>
      <p:cxnSp>
        <p:nvCxnSpPr>
          <p:cNvPr id="8" name="Connettore 2 19">
            <a:extLst>
              <a:ext uri="{FF2B5EF4-FFF2-40B4-BE49-F238E27FC236}">
                <a16:creationId xmlns:a16="http://schemas.microsoft.com/office/drawing/2014/main" id="{B9466529-9051-43E9-90C0-42389FEED032}"/>
              </a:ext>
            </a:extLst>
          </p:cNvPr>
          <p:cNvCxnSpPr>
            <a:cxnSpLocks/>
          </p:cNvCxnSpPr>
          <p:nvPr/>
        </p:nvCxnSpPr>
        <p:spPr>
          <a:xfrm>
            <a:off x="3568300" y="1109699"/>
            <a:ext cx="4701058" cy="187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9" name="Rettangolo 20">
            <a:extLst>
              <a:ext uri="{FF2B5EF4-FFF2-40B4-BE49-F238E27FC236}">
                <a16:creationId xmlns:a16="http://schemas.microsoft.com/office/drawing/2014/main" id="{61310862-417A-4261-8E10-1D206B655AE1}"/>
              </a:ext>
            </a:extLst>
          </p:cNvPr>
          <p:cNvSpPr/>
          <p:nvPr/>
        </p:nvSpPr>
        <p:spPr>
          <a:xfrm>
            <a:off x="4961120" y="1083279"/>
            <a:ext cx="1611893" cy="4001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Genius API</a:t>
            </a:r>
          </a:p>
        </p:txBody>
      </p:sp>
      <p:cxnSp>
        <p:nvCxnSpPr>
          <p:cNvPr id="10" name="Connettore 2 24">
            <a:extLst>
              <a:ext uri="{FF2B5EF4-FFF2-40B4-BE49-F238E27FC236}">
                <a16:creationId xmlns:a16="http://schemas.microsoft.com/office/drawing/2014/main" id="{94ACA755-2EDD-4CA6-9712-F348C3842830}"/>
              </a:ext>
            </a:extLst>
          </p:cNvPr>
          <p:cNvCxnSpPr>
            <a:cxnSpLocks/>
          </p:cNvCxnSpPr>
          <p:nvPr/>
        </p:nvCxnSpPr>
        <p:spPr>
          <a:xfrm>
            <a:off x="1219196" y="2578794"/>
            <a:ext cx="0" cy="187393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1" name="Rettangolo 25">
            <a:extLst>
              <a:ext uri="{FF2B5EF4-FFF2-40B4-BE49-F238E27FC236}">
                <a16:creationId xmlns:a16="http://schemas.microsoft.com/office/drawing/2014/main" id="{9F912F34-8B7D-4C83-9B14-8E423E539EB1}"/>
              </a:ext>
            </a:extLst>
          </p:cNvPr>
          <p:cNvSpPr/>
          <p:nvPr/>
        </p:nvSpPr>
        <p:spPr>
          <a:xfrm>
            <a:off x="-98470" y="3146121"/>
            <a:ext cx="1406840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Genius API</a:t>
            </a:r>
          </a:p>
        </p:txBody>
      </p:sp>
      <p:sp>
        <p:nvSpPr>
          <p:cNvPr id="12" name="Rettangolo 26">
            <a:extLst>
              <a:ext uri="{FF2B5EF4-FFF2-40B4-BE49-F238E27FC236}">
                <a16:creationId xmlns:a16="http://schemas.microsoft.com/office/drawing/2014/main" id="{C89519E2-A876-4345-A8EC-4E58E81E11E4}"/>
              </a:ext>
            </a:extLst>
          </p:cNvPr>
          <p:cNvSpPr/>
          <p:nvPr/>
        </p:nvSpPr>
        <p:spPr>
          <a:xfrm>
            <a:off x="5420663" y="2734357"/>
            <a:ext cx="2756449" cy="1596889"/>
          </a:xfrm>
          <a:prstGeom prst="rect">
            <a:avLst/>
          </a:prstGeom>
          <a:solidFill>
            <a:srgbClr val="DDDDDD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ttangolo 27">
            <a:extLst>
              <a:ext uri="{FF2B5EF4-FFF2-40B4-BE49-F238E27FC236}">
                <a16:creationId xmlns:a16="http://schemas.microsoft.com/office/drawing/2014/main" id="{3A06B8E0-2474-4B08-B49A-45266C896D53}"/>
              </a:ext>
            </a:extLst>
          </p:cNvPr>
          <p:cNvSpPr/>
          <p:nvPr/>
        </p:nvSpPr>
        <p:spPr>
          <a:xfrm>
            <a:off x="5482806" y="3153811"/>
            <a:ext cx="2531461" cy="7848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4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User page</a:t>
            </a:r>
          </a:p>
        </p:txBody>
      </p:sp>
      <p:cxnSp>
        <p:nvCxnSpPr>
          <p:cNvPr id="14" name="Connettore 2 29">
            <a:extLst>
              <a:ext uri="{FF2B5EF4-FFF2-40B4-BE49-F238E27FC236}">
                <a16:creationId xmlns:a16="http://schemas.microsoft.com/office/drawing/2014/main" id="{026F94F9-C587-449C-8B3A-F21A6F868CD6}"/>
              </a:ext>
            </a:extLst>
          </p:cNvPr>
          <p:cNvCxnSpPr>
            <a:cxnSpLocks/>
          </p:cNvCxnSpPr>
          <p:nvPr/>
        </p:nvCxnSpPr>
        <p:spPr>
          <a:xfrm>
            <a:off x="3592892" y="2348984"/>
            <a:ext cx="1758074" cy="9971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5" name="Rettangolo 31">
            <a:extLst>
              <a:ext uri="{FF2B5EF4-FFF2-40B4-BE49-F238E27FC236}">
                <a16:creationId xmlns:a16="http://schemas.microsoft.com/office/drawing/2014/main" id="{CFB60AAD-B4BD-4453-BC65-56FB99A5D578}"/>
              </a:ext>
            </a:extLst>
          </p:cNvPr>
          <p:cNvSpPr/>
          <p:nvPr/>
        </p:nvSpPr>
        <p:spPr>
          <a:xfrm rot="1813095">
            <a:off x="3531789" y="1999906"/>
            <a:ext cx="1952700" cy="923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Spotify</a:t>
            </a:r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OAuth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ttore 2 34">
            <a:extLst>
              <a:ext uri="{FF2B5EF4-FFF2-40B4-BE49-F238E27FC236}">
                <a16:creationId xmlns:a16="http://schemas.microsoft.com/office/drawing/2014/main" id="{E5E58E4F-61EF-4082-B9C8-1953722C8A61}"/>
              </a:ext>
            </a:extLst>
          </p:cNvPr>
          <p:cNvCxnSpPr>
            <a:cxnSpLocks/>
          </p:cNvCxnSpPr>
          <p:nvPr/>
        </p:nvCxnSpPr>
        <p:spPr>
          <a:xfrm flipH="1">
            <a:off x="3525076" y="4842196"/>
            <a:ext cx="569844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Connettore 2 36">
            <a:extLst>
              <a:ext uri="{FF2B5EF4-FFF2-40B4-BE49-F238E27FC236}">
                <a16:creationId xmlns:a16="http://schemas.microsoft.com/office/drawing/2014/main" id="{2E1EDAE8-6170-4E83-9ECC-82C60051414A}"/>
              </a:ext>
            </a:extLst>
          </p:cNvPr>
          <p:cNvCxnSpPr>
            <a:cxnSpLocks/>
          </p:cNvCxnSpPr>
          <p:nvPr/>
        </p:nvCxnSpPr>
        <p:spPr>
          <a:xfrm flipV="1">
            <a:off x="9223516" y="2515967"/>
            <a:ext cx="0" cy="2326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tangolo 44">
            <a:extLst>
              <a:ext uri="{FF2B5EF4-FFF2-40B4-BE49-F238E27FC236}">
                <a16:creationId xmlns:a16="http://schemas.microsoft.com/office/drawing/2014/main" id="{8E45F191-AC64-4A10-B159-00D1A17A0388}"/>
              </a:ext>
            </a:extLst>
          </p:cNvPr>
          <p:cNvSpPr/>
          <p:nvPr/>
        </p:nvSpPr>
        <p:spPr>
          <a:xfrm>
            <a:off x="4487829" y="4461119"/>
            <a:ext cx="2333466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Spotify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/Genius</a:t>
            </a:r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API</a:t>
            </a:r>
          </a:p>
        </p:txBody>
      </p:sp>
      <p:sp>
        <p:nvSpPr>
          <p:cNvPr id="19" name="Rettangolo 45">
            <a:extLst>
              <a:ext uri="{FF2B5EF4-FFF2-40B4-BE49-F238E27FC236}">
                <a16:creationId xmlns:a16="http://schemas.microsoft.com/office/drawing/2014/main" id="{DBEFC176-F059-44A4-A35E-4EBA5317E241}"/>
              </a:ext>
            </a:extLst>
          </p:cNvPr>
          <p:cNvSpPr/>
          <p:nvPr/>
        </p:nvSpPr>
        <p:spPr>
          <a:xfrm>
            <a:off x="8560905" y="5627025"/>
            <a:ext cx="2589169" cy="1131569"/>
          </a:xfrm>
          <a:prstGeom prst="rect">
            <a:avLst/>
          </a:prstGeom>
          <a:solidFill>
            <a:srgbClr val="F6797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ttangolo 46">
            <a:extLst>
              <a:ext uri="{FF2B5EF4-FFF2-40B4-BE49-F238E27FC236}">
                <a16:creationId xmlns:a16="http://schemas.microsoft.com/office/drawing/2014/main" id="{4CEA6E9E-B89C-4E1E-8591-C891FCFE3689}"/>
              </a:ext>
            </a:extLst>
          </p:cNvPr>
          <p:cNvSpPr/>
          <p:nvPr/>
        </p:nvSpPr>
        <p:spPr>
          <a:xfrm>
            <a:off x="8560905" y="5846509"/>
            <a:ext cx="2573715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Thank page</a:t>
            </a:r>
          </a:p>
        </p:txBody>
      </p:sp>
      <p:sp>
        <p:nvSpPr>
          <p:cNvPr id="23" name="Rettangolo 55">
            <a:extLst>
              <a:ext uri="{FF2B5EF4-FFF2-40B4-BE49-F238E27FC236}">
                <a16:creationId xmlns:a16="http://schemas.microsoft.com/office/drawing/2014/main" id="{7BA4E581-2079-4E05-A52B-BC9FFFA6115F}"/>
              </a:ext>
            </a:extLst>
          </p:cNvPr>
          <p:cNvSpPr/>
          <p:nvPr/>
        </p:nvSpPr>
        <p:spPr>
          <a:xfrm>
            <a:off x="4622375" y="5981172"/>
            <a:ext cx="2333466" cy="4001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Aggiunta database</a:t>
            </a:r>
          </a:p>
        </p:txBody>
      </p:sp>
      <p:cxnSp>
        <p:nvCxnSpPr>
          <p:cNvPr id="24" name="Connettore 2 24">
            <a:extLst>
              <a:ext uri="{FF2B5EF4-FFF2-40B4-BE49-F238E27FC236}">
                <a16:creationId xmlns:a16="http://schemas.microsoft.com/office/drawing/2014/main" id="{45722B65-F920-4F6E-BDC5-36004738E554}"/>
              </a:ext>
            </a:extLst>
          </p:cNvPr>
          <p:cNvCxnSpPr>
            <a:cxnSpLocks/>
          </p:cNvCxnSpPr>
          <p:nvPr/>
        </p:nvCxnSpPr>
        <p:spPr>
          <a:xfrm flipH="1">
            <a:off x="3525076" y="3695703"/>
            <a:ext cx="1868558" cy="92268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A257607-E588-473B-92D5-40300FAF0E1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98888" y="1581959"/>
            <a:ext cx="1447921" cy="115239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6" name="Rettangolo 31">
            <a:extLst>
              <a:ext uri="{FF2B5EF4-FFF2-40B4-BE49-F238E27FC236}">
                <a16:creationId xmlns:a16="http://schemas.microsoft.com/office/drawing/2014/main" id="{0FCAB931-2C76-42FC-BE46-8590013EB566}"/>
              </a:ext>
            </a:extLst>
          </p:cNvPr>
          <p:cNvSpPr/>
          <p:nvPr/>
        </p:nvSpPr>
        <p:spPr>
          <a:xfrm rot="19307039">
            <a:off x="6433200" y="1876731"/>
            <a:ext cx="1736537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Calibri"/>
                <a:ea typeface="+mn-ea"/>
                <a:cs typeface="+mn-cs"/>
              </a:rPr>
              <a:t>Genius API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ttangolo 31">
            <a:extLst>
              <a:ext uri="{FF2B5EF4-FFF2-40B4-BE49-F238E27FC236}">
                <a16:creationId xmlns:a16="http://schemas.microsoft.com/office/drawing/2014/main" id="{3E936560-A438-4EBF-B0E7-AB45B443897B}"/>
              </a:ext>
            </a:extLst>
          </p:cNvPr>
          <p:cNvSpPr/>
          <p:nvPr/>
        </p:nvSpPr>
        <p:spPr>
          <a:xfrm rot="20096621">
            <a:off x="3595907" y="3787271"/>
            <a:ext cx="1736537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Genius API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BC7327B-10E2-40C0-8665-33174C922CEF}"/>
              </a:ext>
            </a:extLst>
          </p:cNvPr>
          <p:cNvSpPr txBox="1"/>
          <p:nvPr/>
        </p:nvSpPr>
        <p:spPr>
          <a:xfrm>
            <a:off x="1116135" y="-69779"/>
            <a:ext cx="622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USER EXPERIENCE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B2B48AD-04F6-44F9-9B3A-0E63FBEF8CA0}"/>
              </a:ext>
            </a:extLst>
          </p:cNvPr>
          <p:cNvCxnSpPr>
            <a:cxnSpLocks/>
          </p:cNvCxnSpPr>
          <p:nvPr/>
        </p:nvCxnSpPr>
        <p:spPr>
          <a:xfrm>
            <a:off x="2777686" y="6022826"/>
            <a:ext cx="5783219" cy="531565"/>
          </a:xfrm>
          <a:prstGeom prst="bentConnector3">
            <a:avLst>
              <a:gd name="adj1" fmla="val -1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210C3-A443-4406-BDC0-FFFD018DE11C}"/>
              </a:ext>
            </a:extLst>
          </p:cNvPr>
          <p:cNvSpPr txBox="1"/>
          <p:nvPr/>
        </p:nvSpPr>
        <p:spPr>
          <a:xfrm>
            <a:off x="3880338" y="0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 PAGE</a:t>
            </a:r>
          </a:p>
        </p:txBody>
      </p:sp>
      <p:pic>
        <p:nvPicPr>
          <p:cNvPr id="5" name="Immagine 4" descr="Immagine che contiene screenshot, fotografia, uomo, schermo&#10;&#10;Descrizione generata automaticamente">
            <a:extLst>
              <a:ext uri="{FF2B5EF4-FFF2-40B4-BE49-F238E27FC236}">
                <a16:creationId xmlns:a16="http://schemas.microsoft.com/office/drawing/2014/main" id="{3AC62976-4A4E-47D1-86D2-EDD647EA8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72"/>
          <a:stretch/>
        </p:blipFill>
        <p:spPr>
          <a:xfrm>
            <a:off x="2709402" y="947948"/>
            <a:ext cx="6773195" cy="5906617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B43A78C9-4569-4B96-AD97-4E500B20143C}"/>
              </a:ext>
            </a:extLst>
          </p:cNvPr>
          <p:cNvSpPr/>
          <p:nvPr/>
        </p:nvSpPr>
        <p:spPr>
          <a:xfrm>
            <a:off x="2236763" y="947948"/>
            <a:ext cx="313005" cy="232982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9ADDA-F4BF-47F8-961C-980E6E7F2485}"/>
              </a:ext>
            </a:extLst>
          </p:cNvPr>
          <p:cNvSpPr txBox="1"/>
          <p:nvPr/>
        </p:nvSpPr>
        <p:spPr>
          <a:xfrm>
            <a:off x="320041" y="1851250"/>
            <a:ext cx="185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GENIUS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960B1B9-85D8-4CA1-85D4-7262FCD95FD0}"/>
              </a:ext>
            </a:extLst>
          </p:cNvPr>
          <p:cNvSpPr/>
          <p:nvPr/>
        </p:nvSpPr>
        <p:spPr>
          <a:xfrm>
            <a:off x="2549768" y="4417255"/>
            <a:ext cx="516989" cy="2437310"/>
          </a:xfrm>
          <a:prstGeom prst="leftBrace">
            <a:avLst>
              <a:gd name="adj1" fmla="val 8333"/>
              <a:gd name="adj2" fmla="val 4942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8BE775-8501-4F38-98A8-632A859691C6}"/>
              </a:ext>
            </a:extLst>
          </p:cNvPr>
          <p:cNvSpPr txBox="1"/>
          <p:nvPr/>
        </p:nvSpPr>
        <p:spPr>
          <a:xfrm>
            <a:off x="617905" y="5158856"/>
            <a:ext cx="1852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HAPPI /</a:t>
            </a:r>
          </a:p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990B33A-76D4-4B47-8A21-74544F931FE5}"/>
              </a:ext>
            </a:extLst>
          </p:cNvPr>
          <p:cNvCxnSpPr/>
          <p:nvPr/>
        </p:nvCxnSpPr>
        <p:spPr>
          <a:xfrm flipH="1">
            <a:off x="2076742" y="4027865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ECD215D-A137-4DA1-AF3D-75386CC937E8}"/>
              </a:ext>
            </a:extLst>
          </p:cNvPr>
          <p:cNvSpPr txBox="1"/>
          <p:nvPr/>
        </p:nvSpPr>
        <p:spPr>
          <a:xfrm>
            <a:off x="144879" y="3766255"/>
            <a:ext cx="185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SPOTIFY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5B4A8D1-4ECD-4FC7-93CB-8C3C8ADDDBC8}"/>
              </a:ext>
            </a:extLst>
          </p:cNvPr>
          <p:cNvCxnSpPr>
            <a:cxnSpLocks/>
          </p:cNvCxnSpPr>
          <p:nvPr/>
        </p:nvCxnSpPr>
        <p:spPr>
          <a:xfrm>
            <a:off x="9206717" y="5197072"/>
            <a:ext cx="851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79D361-8CBF-42CA-99EF-A8F952CE1CF8}"/>
              </a:ext>
            </a:extLst>
          </p:cNvPr>
          <p:cNvSpPr txBox="1"/>
          <p:nvPr/>
        </p:nvSpPr>
        <p:spPr>
          <a:xfrm>
            <a:off x="10058400" y="4897246"/>
            <a:ext cx="185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33378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210C3-A443-4406-BDC0-FFFD018DE11C}"/>
              </a:ext>
            </a:extLst>
          </p:cNvPr>
          <p:cNvSpPr txBox="1"/>
          <p:nvPr/>
        </p:nvSpPr>
        <p:spPr>
          <a:xfrm>
            <a:off x="3880338" y="0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 PAGE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3E583CD-4A7A-4242-B105-736765B49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86" b="73128"/>
          <a:stretch/>
        </p:blipFill>
        <p:spPr>
          <a:xfrm>
            <a:off x="1947967" y="923330"/>
            <a:ext cx="8296063" cy="59749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139822-0ABA-4DB0-AD3D-DFA733BB8B2D}"/>
              </a:ext>
            </a:extLst>
          </p:cNvPr>
          <p:cNvSpPr txBox="1"/>
          <p:nvPr/>
        </p:nvSpPr>
        <p:spPr>
          <a:xfrm>
            <a:off x="184048" y="5572965"/>
            <a:ext cx="185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SPOTIFY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20C370B6-D88C-489D-A3B4-CB0FD428AF6B}"/>
              </a:ext>
            </a:extLst>
          </p:cNvPr>
          <p:cNvSpPr/>
          <p:nvPr/>
        </p:nvSpPr>
        <p:spPr>
          <a:xfrm>
            <a:off x="2124221" y="4811151"/>
            <a:ext cx="316931" cy="204684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9CA4E48F-3288-49D7-8C79-B37CF68246B0}"/>
              </a:ext>
            </a:extLst>
          </p:cNvPr>
          <p:cNvSpPr/>
          <p:nvPr/>
        </p:nvSpPr>
        <p:spPr>
          <a:xfrm>
            <a:off x="10244031" y="923330"/>
            <a:ext cx="461484" cy="59346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5D6B5BF-73C8-431F-9040-232468D11293}"/>
              </a:ext>
            </a:extLst>
          </p:cNvPr>
          <p:cNvSpPr txBox="1"/>
          <p:nvPr/>
        </p:nvSpPr>
        <p:spPr>
          <a:xfrm>
            <a:off x="10495464" y="3635109"/>
            <a:ext cx="185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GENIUS</a:t>
            </a:r>
          </a:p>
        </p:txBody>
      </p:sp>
    </p:spTree>
    <p:extLst>
      <p:ext uri="{BB962C8B-B14F-4D97-AF65-F5344CB8AC3E}">
        <p14:creationId xmlns:p14="http://schemas.microsoft.com/office/powerpoint/2010/main" val="225352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58481" y="978756"/>
            <a:ext cx="1874520" cy="581688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16961" y="3539796"/>
            <a:ext cx="12844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322961" y="998916"/>
            <a:ext cx="1976400" cy="581688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5622481" y="3553116"/>
            <a:ext cx="14338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58481" y="-43652"/>
            <a:ext cx="9525600" cy="90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INTERAZIONE CON WEB-SOCKET</a:t>
            </a:r>
            <a:endParaRPr lang="en-US" sz="5400" b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150281" y="1076088"/>
            <a:ext cx="3155400" cy="822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CustomShape 7"/>
          <p:cNvSpPr/>
          <p:nvPr/>
        </p:nvSpPr>
        <p:spPr>
          <a:xfrm flipH="1">
            <a:off x="2163961" y="1357554"/>
            <a:ext cx="3155400" cy="1067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2575081" y="1050873"/>
            <a:ext cx="16988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handshake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56" name="Picture 15"/>
          <p:cNvPicPr/>
          <p:nvPr/>
        </p:nvPicPr>
        <p:blipFill>
          <a:blip r:embed="rId2"/>
          <a:stretch/>
        </p:blipFill>
        <p:spPr>
          <a:xfrm>
            <a:off x="9857161" y="2654556"/>
            <a:ext cx="1927440" cy="192744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2136601" y="2578713"/>
            <a:ext cx="3169080" cy="42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10"/>
          <p:cNvSpPr/>
          <p:nvPr/>
        </p:nvSpPr>
        <p:spPr>
          <a:xfrm>
            <a:off x="2003411" y="2866752"/>
            <a:ext cx="3263486" cy="372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searchbar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text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7285681" y="3487255"/>
            <a:ext cx="2553840" cy="1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12"/>
          <p:cNvSpPr/>
          <p:nvPr/>
        </p:nvSpPr>
        <p:spPr>
          <a:xfrm>
            <a:off x="7299361" y="2974606"/>
            <a:ext cx="2570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Get:searchbar text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7299361" y="4783931"/>
            <a:ext cx="507960" cy="4262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14"/>
          <p:cNvSpPr/>
          <p:nvPr/>
        </p:nvSpPr>
        <p:spPr>
          <a:xfrm>
            <a:off x="7495256" y="4802950"/>
            <a:ext cx="31816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Elaborazione risposta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 flipH="1">
            <a:off x="2123507" y="5345244"/>
            <a:ext cx="3208139" cy="2517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16"/>
          <p:cNvSpPr/>
          <p:nvPr/>
        </p:nvSpPr>
        <p:spPr>
          <a:xfrm>
            <a:off x="2902681" y="4968909"/>
            <a:ext cx="13712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 flipH="1">
            <a:off x="7299361" y="4238755"/>
            <a:ext cx="2540160" cy="1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18"/>
          <p:cNvSpPr/>
          <p:nvPr/>
        </p:nvSpPr>
        <p:spPr>
          <a:xfrm>
            <a:off x="7754041" y="3605676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1" name="Immagine 17">
            <a:extLst>
              <a:ext uri="{FF2B5EF4-FFF2-40B4-BE49-F238E27FC236}">
                <a16:creationId xmlns:a16="http://schemas.microsoft.com/office/drawing/2014/main" id="{4C3C2D67-5006-4C4E-8D40-18BCDF5AB6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1301" y="4166223"/>
            <a:ext cx="1135800" cy="709920"/>
          </a:xfrm>
          <a:prstGeom prst="rect">
            <a:avLst/>
          </a:prstGeom>
          <a:ln>
            <a:noFill/>
          </a:ln>
        </p:spPr>
      </p:pic>
      <p:pic>
        <p:nvPicPr>
          <p:cNvPr id="22" name="Immagine 12">
            <a:extLst>
              <a:ext uri="{FF2B5EF4-FFF2-40B4-BE49-F238E27FC236}">
                <a16:creationId xmlns:a16="http://schemas.microsoft.com/office/drawing/2014/main" id="{97C1A5DE-6620-4DEA-9B91-613DA974C79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807779" y="4059483"/>
            <a:ext cx="1036440" cy="9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10880" y="910440"/>
            <a:ext cx="1874520" cy="576684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789303" y="-41313"/>
            <a:ext cx="825372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icrosoft GothicNeo"/>
                <a:cs typeface="Calibri" panose="020F0502020204030204" pitchFamily="34" charset="0"/>
              </a:rPr>
              <a:t>INTERAZIONE CON DATABASE</a:t>
            </a:r>
            <a:endParaRPr lang="en-US" sz="5400" b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20080" y="933480"/>
            <a:ext cx="1976400" cy="576684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354960" y="3348360"/>
            <a:ext cx="12844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591520" y="3362040"/>
            <a:ext cx="14338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73" name="Picture 10"/>
          <p:cNvPicPr/>
          <p:nvPr/>
        </p:nvPicPr>
        <p:blipFill>
          <a:blip r:embed="rId2"/>
          <a:stretch/>
        </p:blipFill>
        <p:spPr>
          <a:xfrm>
            <a:off x="9664200" y="660240"/>
            <a:ext cx="1602000" cy="2265480"/>
          </a:xfrm>
          <a:prstGeom prst="rect">
            <a:avLst/>
          </a:prstGeom>
          <a:ln>
            <a:noFill/>
          </a:ln>
        </p:spPr>
      </p:pic>
      <p:pic>
        <p:nvPicPr>
          <p:cNvPr id="74" name="Picture 12"/>
          <p:cNvPicPr/>
          <p:nvPr/>
        </p:nvPicPr>
        <p:blipFill>
          <a:blip r:embed="rId3"/>
          <a:stretch/>
        </p:blipFill>
        <p:spPr>
          <a:xfrm>
            <a:off x="9533880" y="3020724"/>
            <a:ext cx="2428920" cy="616320"/>
          </a:xfrm>
          <a:prstGeom prst="rect">
            <a:avLst/>
          </a:prstGeom>
          <a:ln>
            <a:noFill/>
          </a:ln>
        </p:spPr>
      </p:pic>
      <p:sp>
        <p:nvSpPr>
          <p:cNvPr id="75" name="CustomShape 7"/>
          <p:cNvSpPr/>
          <p:nvPr/>
        </p:nvSpPr>
        <p:spPr>
          <a:xfrm>
            <a:off x="1994760" y="966081"/>
            <a:ext cx="3333960" cy="13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8"/>
          <p:cNvSpPr/>
          <p:nvPr/>
        </p:nvSpPr>
        <p:spPr>
          <a:xfrm>
            <a:off x="2800711" y="947700"/>
            <a:ext cx="15649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Get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testo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7305120" y="1202220"/>
            <a:ext cx="2428920" cy="21536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10"/>
          <p:cNvSpPr/>
          <p:nvPr/>
        </p:nvSpPr>
        <p:spPr>
          <a:xfrm rot="264600">
            <a:off x="7940282" y="886930"/>
            <a:ext cx="1013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select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 rot="21445387" flipH="1">
            <a:off x="7312224" y="1586213"/>
            <a:ext cx="2428920" cy="10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ustomShape 12"/>
          <p:cNvSpPr/>
          <p:nvPr/>
        </p:nvSpPr>
        <p:spPr>
          <a:xfrm rot="21231215">
            <a:off x="7459949" y="1340288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1" name="CustomShape 13"/>
          <p:cNvSpPr/>
          <p:nvPr/>
        </p:nvSpPr>
        <p:spPr>
          <a:xfrm flipH="1">
            <a:off x="1985400" y="1913327"/>
            <a:ext cx="3333960" cy="15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CustomShape 14"/>
          <p:cNvSpPr/>
          <p:nvPr/>
        </p:nvSpPr>
        <p:spPr>
          <a:xfrm>
            <a:off x="2719948" y="1568203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3" name="CustomShape 15"/>
          <p:cNvSpPr/>
          <p:nvPr/>
        </p:nvSpPr>
        <p:spPr>
          <a:xfrm flipH="1">
            <a:off x="7312224" y="2022119"/>
            <a:ext cx="2421816" cy="53081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" name="Graphic 32"/>
          <p:cNvPicPr/>
          <p:nvPr/>
        </p:nvPicPr>
        <p:blipFill>
          <a:blip r:embed="rId4"/>
          <a:stretch/>
        </p:blipFill>
        <p:spPr>
          <a:xfrm rot="21177600">
            <a:off x="8235472" y="2049181"/>
            <a:ext cx="516600" cy="516600"/>
          </a:xfrm>
          <a:prstGeom prst="rect">
            <a:avLst/>
          </a:prstGeom>
          <a:ln>
            <a:noFill/>
          </a:ln>
        </p:spPr>
      </p:pic>
      <p:sp>
        <p:nvSpPr>
          <p:cNvPr id="85" name="CustomShape 16"/>
          <p:cNvSpPr/>
          <p:nvPr/>
        </p:nvSpPr>
        <p:spPr>
          <a:xfrm>
            <a:off x="7316548" y="3035163"/>
            <a:ext cx="2151720" cy="23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CustomShape 17"/>
          <p:cNvSpPr/>
          <p:nvPr/>
        </p:nvSpPr>
        <p:spPr>
          <a:xfrm rot="312000">
            <a:off x="7512748" y="2783883"/>
            <a:ext cx="14763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Get testo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7" name="CustomShape 18"/>
          <p:cNvSpPr/>
          <p:nvPr/>
        </p:nvSpPr>
        <p:spPr>
          <a:xfrm flipH="1">
            <a:off x="7307548" y="3342243"/>
            <a:ext cx="2170080" cy="1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19"/>
          <p:cNvSpPr/>
          <p:nvPr/>
        </p:nvSpPr>
        <p:spPr>
          <a:xfrm rot="21370200">
            <a:off x="7488290" y="3142365"/>
            <a:ext cx="11944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9" name="Picture 41"/>
          <p:cNvPicPr/>
          <p:nvPr/>
        </p:nvPicPr>
        <p:blipFill>
          <a:blip r:embed="rId2"/>
          <a:stretch/>
        </p:blipFill>
        <p:spPr>
          <a:xfrm>
            <a:off x="9663840" y="3791382"/>
            <a:ext cx="1795791" cy="2741288"/>
          </a:xfrm>
          <a:prstGeom prst="rect">
            <a:avLst/>
          </a:prstGeom>
          <a:ln>
            <a:noFill/>
          </a:ln>
        </p:spPr>
      </p:pic>
      <p:sp>
        <p:nvSpPr>
          <p:cNvPr id="90" name="CustomShape 20"/>
          <p:cNvSpPr/>
          <p:nvPr/>
        </p:nvSpPr>
        <p:spPr>
          <a:xfrm>
            <a:off x="7305840" y="3908797"/>
            <a:ext cx="2358000" cy="32979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CustomShape 21"/>
          <p:cNvSpPr/>
          <p:nvPr/>
        </p:nvSpPr>
        <p:spPr>
          <a:xfrm rot="493200">
            <a:off x="7948162" y="3975524"/>
            <a:ext cx="978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insert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22"/>
          <p:cNvSpPr/>
          <p:nvPr/>
        </p:nvSpPr>
        <p:spPr>
          <a:xfrm flipH="1">
            <a:off x="1966052" y="4129556"/>
            <a:ext cx="3333960" cy="30901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ustomShape 23"/>
          <p:cNvSpPr/>
          <p:nvPr/>
        </p:nvSpPr>
        <p:spPr>
          <a:xfrm rot="21263493">
            <a:off x="2773723" y="3879014"/>
            <a:ext cx="1292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4" name="CustomShape 24"/>
          <p:cNvSpPr/>
          <p:nvPr/>
        </p:nvSpPr>
        <p:spPr>
          <a:xfrm>
            <a:off x="1995120" y="5625000"/>
            <a:ext cx="3315600" cy="17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5" name="CustomShape 25"/>
          <p:cNvSpPr/>
          <p:nvPr/>
        </p:nvSpPr>
        <p:spPr>
          <a:xfrm rot="162600">
            <a:off x="2729160" y="5338440"/>
            <a:ext cx="156168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Post testo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6" name="CustomShape 26"/>
          <p:cNvSpPr/>
          <p:nvPr/>
        </p:nvSpPr>
        <p:spPr>
          <a:xfrm>
            <a:off x="7305840" y="5874480"/>
            <a:ext cx="2358000" cy="24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27"/>
          <p:cNvSpPr/>
          <p:nvPr/>
        </p:nvSpPr>
        <p:spPr>
          <a:xfrm rot="407400">
            <a:off x="7766640" y="5614200"/>
            <a:ext cx="978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insert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8" name="CustomShape 28"/>
          <p:cNvSpPr/>
          <p:nvPr/>
        </p:nvSpPr>
        <p:spPr>
          <a:xfrm flipH="1">
            <a:off x="1995120" y="6216120"/>
            <a:ext cx="3315600" cy="22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29"/>
          <p:cNvSpPr/>
          <p:nvPr/>
        </p:nvSpPr>
        <p:spPr>
          <a:xfrm rot="21348600">
            <a:off x="2524680" y="5974920"/>
            <a:ext cx="18237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Thank page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2909B5CB-60BE-484E-A000-EC92FE321E35}"/>
              </a:ext>
            </a:extLst>
          </p:cNvPr>
          <p:cNvSpPr/>
          <p:nvPr/>
        </p:nvSpPr>
        <p:spPr>
          <a:xfrm flipH="1">
            <a:off x="7324606" y="3578176"/>
            <a:ext cx="2181148" cy="2387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" name="Graphic 32">
            <a:extLst>
              <a:ext uri="{FF2B5EF4-FFF2-40B4-BE49-F238E27FC236}">
                <a16:creationId xmlns:a16="http://schemas.microsoft.com/office/drawing/2014/main" id="{A940EC72-4FF7-493A-9F2D-A0B2FC00C87A}"/>
              </a:ext>
            </a:extLst>
          </p:cNvPr>
          <p:cNvPicPr/>
          <p:nvPr/>
        </p:nvPicPr>
        <p:blipFill>
          <a:blip r:embed="rId4"/>
          <a:stretch/>
        </p:blipFill>
        <p:spPr>
          <a:xfrm rot="21177600">
            <a:off x="8328270" y="3437291"/>
            <a:ext cx="516600" cy="516600"/>
          </a:xfrm>
          <a:prstGeom prst="rect">
            <a:avLst/>
          </a:prstGeom>
          <a:ln>
            <a:noFill/>
          </a:ln>
        </p:spPr>
      </p:pic>
      <p:sp>
        <p:nvSpPr>
          <p:cNvPr id="37" name="CustomShape 28">
            <a:extLst>
              <a:ext uri="{FF2B5EF4-FFF2-40B4-BE49-F238E27FC236}">
                <a16:creationId xmlns:a16="http://schemas.microsoft.com/office/drawing/2014/main" id="{8F48780D-F355-4212-B354-6FA548B60C88}"/>
              </a:ext>
            </a:extLst>
          </p:cNvPr>
          <p:cNvSpPr/>
          <p:nvPr/>
        </p:nvSpPr>
        <p:spPr>
          <a:xfrm flipH="1">
            <a:off x="2005468" y="4436262"/>
            <a:ext cx="3308607" cy="30901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" name="Graphic 32">
            <a:extLst>
              <a:ext uri="{FF2B5EF4-FFF2-40B4-BE49-F238E27FC236}">
                <a16:creationId xmlns:a16="http://schemas.microsoft.com/office/drawing/2014/main" id="{8F8C5CF7-E724-42F9-986C-36323F21E2C6}"/>
              </a:ext>
            </a:extLst>
          </p:cNvPr>
          <p:cNvPicPr/>
          <p:nvPr/>
        </p:nvPicPr>
        <p:blipFill>
          <a:blip r:embed="rId4"/>
          <a:stretch/>
        </p:blipFill>
        <p:spPr>
          <a:xfrm rot="21177600">
            <a:off x="3302901" y="4347916"/>
            <a:ext cx="516600" cy="516600"/>
          </a:xfrm>
          <a:prstGeom prst="rect">
            <a:avLst/>
          </a:prstGeom>
          <a:ln>
            <a:noFill/>
          </a:ln>
        </p:spPr>
      </p:pic>
      <p:pic>
        <p:nvPicPr>
          <p:cNvPr id="39" name="Immagine 12">
            <a:extLst>
              <a:ext uri="{FF2B5EF4-FFF2-40B4-BE49-F238E27FC236}">
                <a16:creationId xmlns:a16="http://schemas.microsoft.com/office/drawing/2014/main" id="{E3FBFC5D-3AA8-40CB-99A7-4BB4126F53B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90060" y="3822364"/>
            <a:ext cx="1036440" cy="923400"/>
          </a:xfrm>
          <a:prstGeom prst="rect">
            <a:avLst/>
          </a:prstGeom>
          <a:ln>
            <a:noFill/>
          </a:ln>
        </p:spPr>
      </p:pic>
      <p:pic>
        <p:nvPicPr>
          <p:cNvPr id="40" name="Immagine 17">
            <a:extLst>
              <a:ext uri="{FF2B5EF4-FFF2-40B4-BE49-F238E27FC236}">
                <a16:creationId xmlns:a16="http://schemas.microsoft.com/office/drawing/2014/main" id="{7D6EC7A0-72DB-46AB-B31A-7831F1F2AAC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88249" y="3983602"/>
            <a:ext cx="1135800" cy="7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5760" y="930240"/>
            <a:ext cx="1790280" cy="5768640"/>
          </a:xfrm>
          <a:prstGeom prst="rect">
            <a:avLst/>
          </a:prstGeom>
          <a:solidFill>
            <a:srgbClr val="F579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085720" y="943560"/>
            <a:ext cx="1887840" cy="5768640"/>
          </a:xfrm>
          <a:prstGeom prst="rect">
            <a:avLst/>
          </a:prstGeom>
          <a:solidFill>
            <a:srgbClr val="D2CC2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30640" y="3129120"/>
            <a:ext cx="12844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Client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312880" y="3129120"/>
            <a:ext cx="14338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Microsoft GothicNeo"/>
                <a:ea typeface="Microsoft GothicNeo"/>
              </a:rPr>
              <a:t>Server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73990" y="-57240"/>
            <a:ext cx="78375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INTERAZIONE CON OAUTH</a:t>
            </a:r>
            <a:endParaRPr lang="en-US" sz="5400" b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9795600" y="943560"/>
            <a:ext cx="1887480" cy="2849040"/>
          </a:xfrm>
          <a:prstGeom prst="rect">
            <a:avLst/>
          </a:prstGeom>
          <a:solidFill>
            <a:srgbClr val="1ACC5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9679320" y="1711080"/>
            <a:ext cx="2117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Oauth server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07" name="Immagine 10"/>
          <p:cNvPicPr/>
          <p:nvPr/>
        </p:nvPicPr>
        <p:blipFill>
          <a:blip r:embed="rId2"/>
          <a:stretch/>
        </p:blipFill>
        <p:spPr>
          <a:xfrm>
            <a:off x="10125000" y="2583360"/>
            <a:ext cx="1322280" cy="881640"/>
          </a:xfrm>
          <a:prstGeom prst="rect">
            <a:avLst/>
          </a:prstGeom>
          <a:ln>
            <a:noFill/>
          </a:ln>
        </p:spPr>
      </p:pic>
      <p:pic>
        <p:nvPicPr>
          <p:cNvPr id="108" name="Immagine 12"/>
          <p:cNvPicPr/>
          <p:nvPr/>
        </p:nvPicPr>
        <p:blipFill>
          <a:blip r:embed="rId3"/>
          <a:stretch/>
        </p:blipFill>
        <p:spPr>
          <a:xfrm>
            <a:off x="5511600" y="3599640"/>
            <a:ext cx="1036440" cy="923400"/>
          </a:xfrm>
          <a:prstGeom prst="rect">
            <a:avLst/>
          </a:prstGeom>
          <a:ln>
            <a:noFill/>
          </a:ln>
        </p:spPr>
      </p:pic>
      <p:sp>
        <p:nvSpPr>
          <p:cNvPr id="109" name="CustomShape 8"/>
          <p:cNvSpPr/>
          <p:nvPr/>
        </p:nvSpPr>
        <p:spPr>
          <a:xfrm>
            <a:off x="9795600" y="4145760"/>
            <a:ext cx="1887480" cy="2566800"/>
          </a:xfrm>
          <a:prstGeom prst="rect">
            <a:avLst/>
          </a:prstGeom>
          <a:solidFill>
            <a:srgbClr val="1ACC5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Immagine 14"/>
          <p:cNvPicPr/>
          <p:nvPr/>
        </p:nvPicPr>
        <p:blipFill>
          <a:blip r:embed="rId2"/>
          <a:stretch/>
        </p:blipFill>
        <p:spPr>
          <a:xfrm>
            <a:off x="10135800" y="5618520"/>
            <a:ext cx="1322280" cy="881640"/>
          </a:xfrm>
          <a:prstGeom prst="rect">
            <a:avLst/>
          </a:prstGeom>
          <a:ln>
            <a:noFill/>
          </a:ln>
        </p:spPr>
      </p:pic>
      <p:sp>
        <p:nvSpPr>
          <p:cNvPr id="111" name="CustomShape 9"/>
          <p:cNvSpPr/>
          <p:nvPr/>
        </p:nvSpPr>
        <p:spPr>
          <a:xfrm>
            <a:off x="9698760" y="4661640"/>
            <a:ext cx="2117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Resource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server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12" name="Immagine 17"/>
          <p:cNvPicPr/>
          <p:nvPr/>
        </p:nvPicPr>
        <p:blipFill>
          <a:blip r:embed="rId4"/>
          <a:stretch/>
        </p:blipFill>
        <p:spPr>
          <a:xfrm>
            <a:off x="627480" y="3715560"/>
            <a:ext cx="1135800" cy="709920"/>
          </a:xfrm>
          <a:prstGeom prst="rect">
            <a:avLst/>
          </a:prstGeom>
          <a:ln>
            <a:noFill/>
          </a:ln>
        </p:spPr>
      </p:pic>
      <p:sp>
        <p:nvSpPr>
          <p:cNvPr id="113" name="CustomShape 10"/>
          <p:cNvSpPr/>
          <p:nvPr/>
        </p:nvSpPr>
        <p:spPr>
          <a:xfrm>
            <a:off x="2156760" y="1122840"/>
            <a:ext cx="292896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11"/>
          <p:cNvSpPr/>
          <p:nvPr/>
        </p:nvSpPr>
        <p:spPr>
          <a:xfrm rot="205200">
            <a:off x="2265480" y="897120"/>
            <a:ext cx="25066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Connect to spotify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6973920" y="1338120"/>
            <a:ext cx="2821320" cy="17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6" name="CustomShape 13"/>
          <p:cNvSpPr/>
          <p:nvPr/>
        </p:nvSpPr>
        <p:spPr>
          <a:xfrm rot="159000">
            <a:off x="6720120" y="1025640"/>
            <a:ext cx="32000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Authorization request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 flipH="1">
            <a:off x="6973560" y="1950840"/>
            <a:ext cx="2821320" cy="1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CustomShape 15"/>
          <p:cNvSpPr/>
          <p:nvPr/>
        </p:nvSpPr>
        <p:spPr>
          <a:xfrm rot="21400200">
            <a:off x="6892560" y="1606320"/>
            <a:ext cx="28875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Authorization grant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6964560" y="2697840"/>
            <a:ext cx="2821320" cy="16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17"/>
          <p:cNvSpPr/>
          <p:nvPr/>
        </p:nvSpPr>
        <p:spPr>
          <a:xfrm rot="186000">
            <a:off x="6927840" y="2364840"/>
            <a:ext cx="28875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Authorization grant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 flipH="1">
            <a:off x="6964200" y="3240360"/>
            <a:ext cx="2821320" cy="16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19"/>
          <p:cNvSpPr/>
          <p:nvPr/>
        </p:nvSpPr>
        <p:spPr>
          <a:xfrm rot="21400200">
            <a:off x="7348680" y="2892960"/>
            <a:ext cx="20066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Access token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3" name="CustomShape 20"/>
          <p:cNvSpPr/>
          <p:nvPr/>
        </p:nvSpPr>
        <p:spPr>
          <a:xfrm>
            <a:off x="6978600" y="4463280"/>
            <a:ext cx="2821320" cy="17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21"/>
          <p:cNvSpPr/>
          <p:nvPr/>
        </p:nvSpPr>
        <p:spPr>
          <a:xfrm rot="186000">
            <a:off x="7317000" y="4119120"/>
            <a:ext cx="20066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Access token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5" name="CustomShape 22"/>
          <p:cNvSpPr/>
          <p:nvPr/>
        </p:nvSpPr>
        <p:spPr>
          <a:xfrm flipH="1">
            <a:off x="6974280" y="5122440"/>
            <a:ext cx="2821320" cy="1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23"/>
          <p:cNvSpPr/>
          <p:nvPr/>
        </p:nvSpPr>
        <p:spPr>
          <a:xfrm rot="21400200">
            <a:off x="6988320" y="4826880"/>
            <a:ext cx="2418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Risorse protette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7" name="CustomShape 24"/>
          <p:cNvSpPr/>
          <p:nvPr/>
        </p:nvSpPr>
        <p:spPr>
          <a:xfrm flipH="1">
            <a:off x="2151000" y="5631480"/>
            <a:ext cx="2933640" cy="1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25"/>
          <p:cNvSpPr/>
          <p:nvPr/>
        </p:nvSpPr>
        <p:spPr>
          <a:xfrm rot="21400200">
            <a:off x="2761560" y="5326200"/>
            <a:ext cx="16027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User page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102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Microsoft GothicNeo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1_Office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Riccardo</dc:creator>
  <dc:description/>
  <cp:lastModifiedBy>Riccardo</cp:lastModifiedBy>
  <cp:revision>23</cp:revision>
  <dcterms:created xsi:type="dcterms:W3CDTF">2020-07-12T15:15:51Z</dcterms:created>
  <dcterms:modified xsi:type="dcterms:W3CDTF">2020-07-13T10:39:19Z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