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EC1"/>
    <a:srgbClr val="DEE5E5"/>
    <a:srgbClr val="266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D09E67C-9C81-47AD-0E56-74DFBAE5E9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1DA814-E84B-060C-226A-BA910D89AD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8E5A-6712-43E7-A62E-9945CF2CB401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EB28DB-1850-E336-39DD-23E06B3C96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251938" y="8382000"/>
            <a:ext cx="1606061" cy="76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000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306F-EF87-4D2F-BD01-DB6998EBC200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D7862-FCFB-489D-AA1D-59F207E1F4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5049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629AA9-B160-4AC3-87A7-A80F8AB9B61F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69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D61-48ED-4100-BF6F-827CE3FDC2F4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95C3-B662-4A5F-AD4D-8131A6B81411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23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7CD0-C92E-4E83-AD26-D0923F990C64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91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2F40-29DA-4C1A-B235-076810E7ED8C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4E36-84D5-4BE6-8324-F3CD2CE47DB6}" type="datetime1">
              <a:rPr lang="it-IT" smtClean="0"/>
              <a:t>08/03/2024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18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DAD5-3D2D-4297-B64D-15AFEC12491E}" type="datetime1">
              <a:rPr lang="it-IT" smtClean="0"/>
              <a:t>08/03/2024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20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C05B-B4C3-48D3-97D9-52D975B9B330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13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D659-385A-486F-8E62-56C081C65B95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A2EA-AE27-4402-9587-905240FC31FB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9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8D3-8944-4B7B-9157-E4F218EB826D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51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0F18-F32E-4352-A520-75CDF93DF2B5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97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099-6551-4B6D-87C6-C2D9D6EE1C12}" type="datetime1">
              <a:rPr lang="it-IT" smtClean="0"/>
              <a:t>08/03/2024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0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D011-4109-4FA3-9FCA-07F3865651ED}" type="datetime1">
              <a:rPr lang="it-IT" smtClean="0"/>
              <a:t>08/03/2024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8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47E8-11AA-42D9-8C2E-90ADE63CF9C6}" type="datetime1">
              <a:rPr lang="it-IT" smtClean="0"/>
              <a:t>08/03/2024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7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5075-6243-4B44-BDAD-2A3E95784EFD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1C4-418B-40B3-AC5D-195ABF80F770}" type="datetime1">
              <a:rPr lang="it-IT" smtClean="0"/>
              <a:t>08/03/2024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6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FA33-DF14-47DA-B757-9C14EEAA5E2F}" type="datetime1">
              <a:rPr lang="it-IT" smtClean="0"/>
              <a:t>08/03/2024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ABC9-4680-46E4-A43A-BF903EAF47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100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9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placeReminder.mp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myCurrency.mp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 descr="Immagine che contiene nuvola, cielo, spazio, stella&#10;&#10;Descrizione generata automaticamente">
            <a:extLst>
              <a:ext uri="{FF2B5EF4-FFF2-40B4-BE49-F238E27FC236}">
                <a16:creationId xmlns:a16="http://schemas.microsoft.com/office/drawing/2014/main" id="{3C8AEA9E-7371-68FD-0534-15848F3E3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</a:blip>
          <a:srcRect t="43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FAD5E2-D009-1532-6932-0BD02C7F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757"/>
            <a:ext cx="9144000" cy="1098395"/>
          </a:xfrm>
        </p:spPr>
        <p:txBody>
          <a:bodyPr>
            <a:normAutofit/>
          </a:bodyPr>
          <a:lstStyle/>
          <a:p>
            <a:r>
              <a:rPr lang="it-IT" sz="36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PROGRAMMAZIONE DI SISTEMI MOBILI</a:t>
            </a:r>
            <a:endParaRPr lang="it-IT" sz="54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7D469A-306F-53F4-9A50-50D7D1FA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429" y="4128081"/>
            <a:ext cx="2407139" cy="443858"/>
          </a:xfrm>
        </p:spPr>
        <p:txBody>
          <a:bodyPr>
            <a:normAutofit/>
          </a:bodyPr>
          <a:lstStyle/>
          <a:p>
            <a:r>
              <a:rPr lang="it-IT" cap="none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Pio Abate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79A22A42-0912-5B0D-1E36-C362C101AA89}"/>
              </a:ext>
            </a:extLst>
          </p:cNvPr>
          <p:cNvGrpSpPr/>
          <p:nvPr/>
        </p:nvGrpSpPr>
        <p:grpSpPr>
          <a:xfrm>
            <a:off x="5670124" y="2026077"/>
            <a:ext cx="851751" cy="851751"/>
            <a:chOff x="4722339" y="3669259"/>
            <a:chExt cx="851751" cy="851751"/>
          </a:xfrm>
        </p:grpSpPr>
        <p:pic>
          <p:nvPicPr>
            <p:cNvPr id="9" name="Object 17">
              <a:extLst>
                <a:ext uri="{FF2B5EF4-FFF2-40B4-BE49-F238E27FC236}">
                  <a16:creationId xmlns:a16="http://schemas.microsoft.com/office/drawing/2014/main" id="{AA832483-2310-B860-302F-E88FB0AA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339" y="3669259"/>
              <a:ext cx="851751" cy="851751"/>
            </a:xfrm>
            <a:prstGeom prst="rect">
              <a:avLst/>
            </a:prstGeom>
          </p:spPr>
        </p:pic>
      </p:grpSp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FACAA6E2-6DDF-82FC-153F-9E61B3945944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13EFB318-397E-1EED-AF4D-1A80528A0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8AAAF1D5-AA57-9CBB-1240-B06C2C064C27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7CD7CF2-D29D-869B-B4F9-AD24934C7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pic>
        <p:nvPicPr>
          <p:cNvPr id="20" name="Immagine 19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38B31847-FA9F-A604-594E-AEE005E50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4"/>
            <a:ext cx="979421" cy="8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04483-12E3-04D1-6BEF-43D183BA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84C1C-99DC-67D7-6F70-C3925AB6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BD9DBBEB-4744-B36F-41A2-720B80B0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51FB703B-CB3F-2EFD-DBA9-ACD6D6D474C9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93569BD9-06A3-57D0-9E34-753487AA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0A002E16-A749-A211-13B6-536D9DBE93E5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538F28E4-36AF-E963-0854-004ADCF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ED8D67D-EE2D-6302-5F6F-49BD63EC43DB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527A8376-7359-861A-61F4-1CB94EB43401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Immagine 9" descr="Immagine che contiene Cellulare, Dispositivo portatile per comunicazioni, Dispositivo mobile, Dispositivo di comunicazione">
            <a:extLst>
              <a:ext uri="{FF2B5EF4-FFF2-40B4-BE49-F238E27FC236}">
                <a16:creationId xmlns:a16="http://schemas.microsoft.com/office/drawing/2014/main" id="{3328CF28-BB5C-F833-D74C-C2834E8CC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1" y="1077896"/>
            <a:ext cx="2776730" cy="5522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39721F-78E6-4450-F136-47F5702B1092}"/>
              </a:ext>
            </a:extLst>
          </p:cNvPr>
          <p:cNvSpPr txBox="1"/>
          <p:nvPr/>
        </p:nvSpPr>
        <p:spPr>
          <a:xfrm>
            <a:off x="6567285" y="256222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Conversione</a:t>
            </a:r>
          </a:p>
        </p:txBody>
      </p:sp>
      <p:pic>
        <p:nvPicPr>
          <p:cNvPr id="32" name="Immagine 31" descr="Immagine che contiene elettronica, Cellulare, Dispositivo di comunicazione, Dispositivo portatile per comunicazioni&#10;&#10;Descrizione generata automaticamente">
            <a:extLst>
              <a:ext uri="{FF2B5EF4-FFF2-40B4-BE49-F238E27FC236}">
                <a16:creationId xmlns:a16="http://schemas.microsoft.com/office/drawing/2014/main" id="{CB381BAE-EFBB-1C82-BA64-028F9035D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54" y="1077896"/>
            <a:ext cx="2767391" cy="5522400"/>
          </a:xfrm>
          <a:prstGeom prst="rect">
            <a:avLst/>
          </a:prstGeom>
        </p:spPr>
      </p:pic>
      <p:pic>
        <p:nvPicPr>
          <p:cNvPr id="34" name="Immagine 33" descr="Immagine che contiene Cellulare, Dispositivo portatile per comunicazioni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C483DB38-AE3A-3E02-4FF6-CAB45FC8F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19" y="1077896"/>
            <a:ext cx="2767391" cy="5522400"/>
          </a:xfrm>
          <a:prstGeom prst="rect">
            <a:avLst/>
          </a:prstGeom>
        </p:spPr>
      </p:pic>
      <p:sp>
        <p:nvSpPr>
          <p:cNvPr id="38" name="Ovale 37">
            <a:extLst>
              <a:ext uri="{FF2B5EF4-FFF2-40B4-BE49-F238E27FC236}">
                <a16:creationId xmlns:a16="http://schemas.microsoft.com/office/drawing/2014/main" id="{E024710D-7EA3-B0DE-552B-CA02C5279CE9}"/>
              </a:ext>
            </a:extLst>
          </p:cNvPr>
          <p:cNvSpPr/>
          <p:nvPr/>
        </p:nvSpPr>
        <p:spPr>
          <a:xfrm>
            <a:off x="2878974" y="2239542"/>
            <a:ext cx="441421" cy="453722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299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0E887-770B-9A4C-E012-2141BEA9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7B570-BCBA-2ED5-7508-26CD302A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20552B36-FB2C-8428-5730-245B7C23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26A3E09-F458-2ECF-0463-527D400B79A2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F41C8CE0-A014-A034-B932-3D5E0C11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73E2C4CB-6E38-30E6-30F1-695692344D45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9CE2C1C0-DAFE-9600-5BEA-DB76170C7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8896B06-073F-DE08-F66B-22223DB50885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582E8629-9006-0466-3E24-B1FF741B61BD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082369-ED4B-77F1-0516-05A86F1017BC}"/>
              </a:ext>
            </a:extLst>
          </p:cNvPr>
          <p:cNvSpPr txBox="1"/>
          <p:nvPr/>
        </p:nvSpPr>
        <p:spPr>
          <a:xfrm>
            <a:off x="6567285" y="256222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Conversione</a:t>
            </a:r>
          </a:p>
        </p:txBody>
      </p:sp>
      <p:pic>
        <p:nvPicPr>
          <p:cNvPr id="8" name="Immagine 7" descr="Immagine che contiene Cellulare, Dispositivo portatile per comunicazioni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18FF1E16-7F7E-3D8B-EE26-6A9A6DBAC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5" y="1077895"/>
            <a:ext cx="2767391" cy="5522400"/>
          </a:xfrm>
          <a:prstGeom prst="rect">
            <a:avLst/>
          </a:prstGeom>
        </p:spPr>
      </p:pic>
      <p:pic>
        <p:nvPicPr>
          <p:cNvPr id="16" name="Immagine 15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B6E0C1AF-0594-56AE-82BD-AE991F693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73" y="1077895"/>
            <a:ext cx="2782991" cy="5522401"/>
          </a:xfrm>
          <a:prstGeom prst="rect">
            <a:avLst/>
          </a:prstGeom>
        </p:spPr>
      </p:pic>
      <p:pic>
        <p:nvPicPr>
          <p:cNvPr id="19" name="Immagine 18" descr="Immagine che contiene Cellulare, Dispositivo di comunicazione, Dispositivo portatile per comunicazioni, Dispositivo mobile">
            <a:extLst>
              <a:ext uri="{FF2B5EF4-FFF2-40B4-BE49-F238E27FC236}">
                <a16:creationId xmlns:a16="http://schemas.microsoft.com/office/drawing/2014/main" id="{6ED13F9F-844C-0310-3A0D-38A4CD6BF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54" y="1077896"/>
            <a:ext cx="2770497" cy="5522400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54594648-5284-1273-B17E-150F2ABCB0F7}"/>
              </a:ext>
            </a:extLst>
          </p:cNvPr>
          <p:cNvSpPr/>
          <p:nvPr/>
        </p:nvSpPr>
        <p:spPr>
          <a:xfrm>
            <a:off x="859536" y="2285262"/>
            <a:ext cx="1216152" cy="453722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6BE40020-2028-C67A-857E-EB402A529A4D}"/>
              </a:ext>
            </a:extLst>
          </p:cNvPr>
          <p:cNvSpPr/>
          <p:nvPr/>
        </p:nvSpPr>
        <p:spPr>
          <a:xfrm>
            <a:off x="2075688" y="2491940"/>
            <a:ext cx="2319830" cy="1496678"/>
          </a:xfrm>
          <a:custGeom>
            <a:avLst/>
            <a:gdLst>
              <a:gd name="connsiteX0" fmla="*/ 0 w 1143000"/>
              <a:gd name="connsiteY0" fmla="*/ 189245 h 2581925"/>
              <a:gd name="connsiteX1" fmla="*/ 350520 w 1143000"/>
              <a:gd name="connsiteY1" fmla="*/ 174005 h 2581925"/>
              <a:gd name="connsiteX2" fmla="*/ 403860 w 1143000"/>
              <a:gd name="connsiteY2" fmla="*/ 2033285 h 2581925"/>
              <a:gd name="connsiteX3" fmla="*/ 1143000 w 1143000"/>
              <a:gd name="connsiteY3" fmla="*/ 2581925 h 2581925"/>
              <a:gd name="connsiteX0" fmla="*/ 0 w 1143000"/>
              <a:gd name="connsiteY0" fmla="*/ 105312 h 2497992"/>
              <a:gd name="connsiteX1" fmla="*/ 291951 w 1143000"/>
              <a:gd name="connsiteY1" fmla="*/ 255967 h 2497992"/>
              <a:gd name="connsiteX2" fmla="*/ 403860 w 1143000"/>
              <a:gd name="connsiteY2" fmla="*/ 1949352 h 2497992"/>
              <a:gd name="connsiteX3" fmla="*/ 1143000 w 1143000"/>
              <a:gd name="connsiteY3" fmla="*/ 2497992 h 2497992"/>
              <a:gd name="connsiteX0" fmla="*/ 0 w 1143000"/>
              <a:gd name="connsiteY0" fmla="*/ 71600 h 2464280"/>
              <a:gd name="connsiteX1" fmla="*/ 291951 w 1143000"/>
              <a:gd name="connsiteY1" fmla="*/ 222255 h 2464280"/>
              <a:gd name="connsiteX2" fmla="*/ 818350 w 1143000"/>
              <a:gd name="connsiteY2" fmla="*/ 1116332 h 2464280"/>
              <a:gd name="connsiteX3" fmla="*/ 1143000 w 1143000"/>
              <a:gd name="connsiteY3" fmla="*/ 2464280 h 2464280"/>
              <a:gd name="connsiteX0" fmla="*/ 0 w 1143000"/>
              <a:gd name="connsiteY0" fmla="*/ 78026 h 2470706"/>
              <a:gd name="connsiteX1" fmla="*/ 291951 w 1143000"/>
              <a:gd name="connsiteY1" fmla="*/ 228681 h 2470706"/>
              <a:gd name="connsiteX2" fmla="*/ 746265 w 1143000"/>
              <a:gd name="connsiteY2" fmla="*/ 1303734 h 2470706"/>
              <a:gd name="connsiteX3" fmla="*/ 1143000 w 1143000"/>
              <a:gd name="connsiteY3" fmla="*/ 2470706 h 2470706"/>
              <a:gd name="connsiteX0" fmla="*/ 0 w 1143000"/>
              <a:gd name="connsiteY0" fmla="*/ 75806 h 2468486"/>
              <a:gd name="connsiteX1" fmla="*/ 291951 w 1143000"/>
              <a:gd name="connsiteY1" fmla="*/ 226461 h 2468486"/>
              <a:gd name="connsiteX2" fmla="*/ 768792 w 1143000"/>
              <a:gd name="connsiteY2" fmla="*/ 1241188 h 2468486"/>
              <a:gd name="connsiteX3" fmla="*/ 1143000 w 1143000"/>
              <a:gd name="connsiteY3" fmla="*/ 2468486 h 24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468486">
                <a:moveTo>
                  <a:pt x="0" y="75806"/>
                </a:moveTo>
                <a:cubicBezTo>
                  <a:pt x="141605" y="-85484"/>
                  <a:pt x="163819" y="32231"/>
                  <a:pt x="291951" y="226461"/>
                </a:cubicBezTo>
                <a:cubicBezTo>
                  <a:pt x="420083" y="420691"/>
                  <a:pt x="636712" y="839868"/>
                  <a:pt x="768792" y="1241188"/>
                </a:cubicBezTo>
                <a:cubicBezTo>
                  <a:pt x="900872" y="1642508"/>
                  <a:pt x="839470" y="2394826"/>
                  <a:pt x="1143000" y="2468486"/>
                </a:cubicBezTo>
              </a:path>
            </a:pathLst>
          </a:custGeom>
          <a:noFill/>
          <a:ln w="38100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988E6807-542F-AAF4-A089-1E3C33BE23FA}"/>
              </a:ext>
            </a:extLst>
          </p:cNvPr>
          <p:cNvSpPr/>
          <p:nvPr/>
        </p:nvSpPr>
        <p:spPr>
          <a:xfrm rot="6066490">
            <a:off x="4333924" y="3903522"/>
            <a:ext cx="146005" cy="170190"/>
          </a:xfrm>
          <a:prstGeom prst="triangle">
            <a:avLst/>
          </a:prstGeom>
          <a:solidFill>
            <a:srgbClr val="91AEC1"/>
          </a:solidFill>
          <a:ln>
            <a:solidFill>
              <a:srgbClr val="91AEC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1A3793A4-0CDA-32BD-2CC8-830813496F79}"/>
              </a:ext>
            </a:extLst>
          </p:cNvPr>
          <p:cNvSpPr/>
          <p:nvPr/>
        </p:nvSpPr>
        <p:spPr>
          <a:xfrm>
            <a:off x="6614160" y="2448560"/>
            <a:ext cx="1656080" cy="2243195"/>
          </a:xfrm>
          <a:custGeom>
            <a:avLst/>
            <a:gdLst>
              <a:gd name="connsiteX0" fmla="*/ 0 w 1656080"/>
              <a:gd name="connsiteY0" fmla="*/ 2133600 h 2243195"/>
              <a:gd name="connsiteX1" fmla="*/ 1280160 w 1656080"/>
              <a:gd name="connsiteY1" fmla="*/ 2042160 h 2243195"/>
              <a:gd name="connsiteX2" fmla="*/ 1219200 w 1656080"/>
              <a:gd name="connsiteY2" fmla="*/ 294640 h 2243195"/>
              <a:gd name="connsiteX3" fmla="*/ 1656080 w 1656080"/>
              <a:gd name="connsiteY3" fmla="*/ 0 h 22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080" h="2243195">
                <a:moveTo>
                  <a:pt x="0" y="2133600"/>
                </a:moveTo>
                <a:cubicBezTo>
                  <a:pt x="538480" y="2241126"/>
                  <a:pt x="1076960" y="2348653"/>
                  <a:pt x="1280160" y="2042160"/>
                </a:cubicBezTo>
                <a:cubicBezTo>
                  <a:pt x="1483360" y="1735667"/>
                  <a:pt x="1156547" y="635000"/>
                  <a:pt x="1219200" y="294640"/>
                </a:cubicBezTo>
                <a:cubicBezTo>
                  <a:pt x="1281853" y="-45720"/>
                  <a:pt x="1591733" y="16933"/>
                  <a:pt x="1656080" y="0"/>
                </a:cubicBezTo>
              </a:path>
            </a:pathLst>
          </a:custGeom>
          <a:noFill/>
          <a:ln w="38100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AEC1"/>
                </a:solidFill>
              </a:ln>
              <a:solidFill>
                <a:srgbClr val="91AEC1"/>
              </a:solidFill>
            </a:endParaRPr>
          </a:p>
        </p:txBody>
      </p: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1B8185CF-4669-DD8E-8F89-152CC7687935}"/>
              </a:ext>
            </a:extLst>
          </p:cNvPr>
          <p:cNvSpPr/>
          <p:nvPr/>
        </p:nvSpPr>
        <p:spPr>
          <a:xfrm rot="5400000">
            <a:off x="8278170" y="2363464"/>
            <a:ext cx="146005" cy="170190"/>
          </a:xfrm>
          <a:prstGeom prst="triangle">
            <a:avLst/>
          </a:prstGeom>
          <a:solidFill>
            <a:srgbClr val="91AEC1"/>
          </a:solidFill>
          <a:ln>
            <a:solidFill>
              <a:srgbClr val="91AEC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33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37DF1-1697-52CC-3157-855BDD62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9FDC3-8A96-317C-D46C-51DBC67E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34D628AB-A32E-C193-685E-3017A678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2899EAAF-0947-D945-B546-DEB1B9D2765B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7CC99C63-B48D-C788-5728-7C394FB2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DC221810-078A-A4C2-28B4-C9279CFC29F2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230FD988-8EC7-4D30-51DD-C5CBE4A7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227F19D-40CC-2FC0-5E7D-E075FCCD59D3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E73BFA30-784D-136B-F53A-2E48461BFFE6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13AFE1-5109-A3A3-78EF-35EE9C0D3BAA}"/>
              </a:ext>
            </a:extLst>
          </p:cNvPr>
          <p:cNvSpPr txBox="1"/>
          <p:nvPr/>
        </p:nvSpPr>
        <p:spPr>
          <a:xfrm>
            <a:off x="6567285" y="256222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Preferiti</a:t>
            </a:r>
          </a:p>
        </p:txBody>
      </p:sp>
      <p:pic>
        <p:nvPicPr>
          <p:cNvPr id="13" name="Immagine 12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C6F81E40-B7DD-3498-6F7E-39A1F35B9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1" y="1077895"/>
            <a:ext cx="2782991" cy="5522401"/>
          </a:xfrm>
          <a:prstGeom prst="rect">
            <a:avLst/>
          </a:prstGeom>
        </p:spPr>
      </p:pic>
      <p:pic>
        <p:nvPicPr>
          <p:cNvPr id="18" name="Immagine 17" descr="Immagine che contiene Cellulare, Dispositivo portatile per comunicazioni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0E4FBEF6-E949-F224-6892-C956D0E49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31" y="1077894"/>
            <a:ext cx="2770497" cy="5522401"/>
          </a:xfrm>
          <a:prstGeom prst="rect">
            <a:avLst/>
          </a:prstGeom>
        </p:spPr>
      </p:pic>
      <p:pic>
        <p:nvPicPr>
          <p:cNvPr id="20" name="Immagine 19" descr="Immagine che contiene Cellulare, gadget, Dispositivo portatile per comunicazioni, Dispositivo di comunicazione">
            <a:extLst>
              <a:ext uri="{FF2B5EF4-FFF2-40B4-BE49-F238E27FC236}">
                <a16:creationId xmlns:a16="http://schemas.microsoft.com/office/drawing/2014/main" id="{52F12AF8-EC55-1C26-157E-72AE7011F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54" y="1077896"/>
            <a:ext cx="2776730" cy="552240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6DA5CDD2-A46F-F5AE-FA64-787020FEE6B7}"/>
              </a:ext>
            </a:extLst>
          </p:cNvPr>
          <p:cNvSpPr/>
          <p:nvPr/>
        </p:nvSpPr>
        <p:spPr>
          <a:xfrm>
            <a:off x="891387" y="4242004"/>
            <a:ext cx="755953" cy="713231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CA07331-EA06-DAB0-2551-BAF4A6477E85}"/>
              </a:ext>
            </a:extLst>
          </p:cNvPr>
          <p:cNvSpPr/>
          <p:nvPr/>
        </p:nvSpPr>
        <p:spPr>
          <a:xfrm>
            <a:off x="2527095" y="4242005"/>
            <a:ext cx="755953" cy="713231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98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54D73-423C-86B2-BDF9-D74F782F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EB196-6BE0-063E-136D-D810876E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827F49D7-AE54-A7C8-4A9D-62C9F12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8F1B96B3-6B24-917F-0182-C2C4A3604290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CD3F5334-03EE-71E7-5842-09CEEFE45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25E48E07-0892-C439-AA6C-BD082939F708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AE636701-8C79-2D68-533E-5B6DF37F1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5B1B4EB-C04E-52CC-8203-B16744FF364A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21D0405E-0270-4C29-D6C2-3B67042F9B44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A1EE64-8B90-9DD9-7BF2-C9D0DC154C6D}"/>
              </a:ext>
            </a:extLst>
          </p:cNvPr>
          <p:cNvSpPr txBox="1"/>
          <p:nvPr/>
        </p:nvSpPr>
        <p:spPr>
          <a:xfrm>
            <a:off x="6567285" y="256222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Preferiti</a:t>
            </a:r>
          </a:p>
        </p:txBody>
      </p:sp>
      <p:pic>
        <p:nvPicPr>
          <p:cNvPr id="10" name="Immagine 9" descr="Immagine che contiene Cellulare, Dispositivo di comunicazione, Dispositivo portatile per comunicazioni, Dispositivo mobile">
            <a:extLst>
              <a:ext uri="{FF2B5EF4-FFF2-40B4-BE49-F238E27FC236}">
                <a16:creationId xmlns:a16="http://schemas.microsoft.com/office/drawing/2014/main" id="{59E05795-BECD-589F-4F4D-42457C070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6" y="1077894"/>
            <a:ext cx="2782991" cy="5522400"/>
          </a:xfrm>
          <a:prstGeom prst="rect">
            <a:avLst/>
          </a:prstGeom>
        </p:spPr>
      </p:pic>
      <p:pic>
        <p:nvPicPr>
          <p:cNvPr id="17" name="Immagine 16" descr="Immagine che contiene Cellulare, Dispositivo di comunicazione, Dispositivo portatile per comunicazioni, Dispositivo mobile">
            <a:extLst>
              <a:ext uri="{FF2B5EF4-FFF2-40B4-BE49-F238E27FC236}">
                <a16:creationId xmlns:a16="http://schemas.microsoft.com/office/drawing/2014/main" id="{3687D4BB-CAD4-AB64-FB74-0310E5046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81" y="1077894"/>
            <a:ext cx="2770497" cy="5522400"/>
          </a:xfrm>
          <a:prstGeom prst="rect">
            <a:avLst/>
          </a:prstGeom>
        </p:spPr>
      </p:pic>
      <p:pic>
        <p:nvPicPr>
          <p:cNvPr id="23" name="Immagine 22" descr="Immagine che contiene Cellulare, Dispositivo di comunicazione, testo, Dispositivo mobile">
            <a:extLst>
              <a:ext uri="{FF2B5EF4-FFF2-40B4-BE49-F238E27FC236}">
                <a16:creationId xmlns:a16="http://schemas.microsoft.com/office/drawing/2014/main" id="{F8E60AC5-F1AD-25A7-34E7-8B97BE846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52" y="1077894"/>
            <a:ext cx="2776730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8646C-1D8D-502A-1C02-A6D50D1E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B32A6-E119-1223-C3F9-D413E0AF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849BC50-B3B2-47A8-DB19-154EFE41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34DE3286-CEDB-1C41-4627-53EB82F8FB63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5CB53A05-AD1E-97E0-F2C9-AD4FCA7BE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6F8E3C72-77C4-D672-A7BE-FE519971864B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DB647E2A-303E-2560-558E-4DE8A56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1177F7-4DF4-CAE7-0D92-C534BD73D636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AB9F4AF5-3342-C3B4-F5A4-5E9B8F6439B7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D2CB74-C8A4-9F1F-A4CC-DE6311021C30}"/>
              </a:ext>
            </a:extLst>
          </p:cNvPr>
          <p:cNvSpPr txBox="1"/>
          <p:nvPr/>
        </p:nvSpPr>
        <p:spPr>
          <a:xfrm>
            <a:off x="6567285" y="256222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Cronologia</a:t>
            </a:r>
          </a:p>
        </p:txBody>
      </p:sp>
      <p:pic>
        <p:nvPicPr>
          <p:cNvPr id="24" name="Immagine 23" descr="Immagine che contiene testo, Cellulare, Dispositivo di comunicazione, Dispositivo mobile">
            <a:extLst>
              <a:ext uri="{FF2B5EF4-FFF2-40B4-BE49-F238E27FC236}">
                <a16:creationId xmlns:a16="http://schemas.microsoft.com/office/drawing/2014/main" id="{2F89C67F-3675-A1B8-8784-3A106D337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6" y="1077894"/>
            <a:ext cx="2782991" cy="5522400"/>
          </a:xfrm>
          <a:prstGeom prst="rect">
            <a:avLst/>
          </a:prstGeom>
        </p:spPr>
      </p:pic>
      <p:pic>
        <p:nvPicPr>
          <p:cNvPr id="25" name="Immagine 24" descr="Immagine che contiene Cellulare, testo, Dispositivo di comunicazione, Dispositivo mobile&#10;&#10;Descrizione generata automaticamente">
            <a:extLst>
              <a:ext uri="{FF2B5EF4-FFF2-40B4-BE49-F238E27FC236}">
                <a16:creationId xmlns:a16="http://schemas.microsoft.com/office/drawing/2014/main" id="{7F85DE79-B3B0-8B75-022C-3E6CA0645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91" y="1077894"/>
            <a:ext cx="2782991" cy="5522400"/>
          </a:xfrm>
          <a:prstGeom prst="rect">
            <a:avLst/>
          </a:prstGeom>
        </p:spPr>
      </p:pic>
      <p:pic>
        <p:nvPicPr>
          <p:cNvPr id="26" name="Immagine 25" descr="Immagine che contiene testo, Cellulare, Dispositivo di comunicazione, Dispositivo mobile&#10;&#10;Descrizione generata automaticamente">
            <a:extLst>
              <a:ext uri="{FF2B5EF4-FFF2-40B4-BE49-F238E27FC236}">
                <a16:creationId xmlns:a16="http://schemas.microsoft.com/office/drawing/2014/main" id="{3E11E899-4297-D42E-1273-0E25EAC00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08" y="1077894"/>
            <a:ext cx="2782991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1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4E7F1-E662-4388-2DAD-4459CF27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812F6-6843-5325-9FC7-4A95280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2288540"/>
            <a:ext cx="6736080" cy="2280919"/>
          </a:xfrm>
        </p:spPr>
        <p:txBody>
          <a:bodyPr>
            <a:normAutofit/>
          </a:bodyPr>
          <a:lstStyle/>
          <a:p>
            <a:r>
              <a:rPr lang="it-IT" b="1" i="1" dirty="0">
                <a:latin typeface="Helvetica" panose="020B0604020202020204" pitchFamily="34" charset="0"/>
                <a:cs typeface="Helvetica" panose="020B0604020202020204" pitchFamily="34" charset="0"/>
              </a:rPr>
              <a:t>GRAZIE PER L’ATTENZIONE</a:t>
            </a: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B4C14B9E-59A8-F3D5-4C41-4B408FB3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6444C1D1-B61C-D27A-D267-236C31D10036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4436B33F-A111-55E6-D30D-60D2AAB9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75355A6D-81A0-1F82-56F4-9B8FD28AC86B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4E495922-0329-CB2A-2FBE-FC1387E0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83F008ED-508A-12E9-7D43-AFD7A55FAF83}"/>
              </a:ext>
            </a:extLst>
          </p:cNvPr>
          <p:cNvSpPr txBox="1">
            <a:spLocks/>
          </p:cNvSpPr>
          <p:nvPr/>
        </p:nvSpPr>
        <p:spPr>
          <a:xfrm>
            <a:off x="4892430" y="3762321"/>
            <a:ext cx="2407139" cy="443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Pio Abate</a:t>
            </a:r>
          </a:p>
        </p:txBody>
      </p:sp>
    </p:spTree>
    <p:extLst>
      <p:ext uri="{BB962C8B-B14F-4D97-AF65-F5344CB8AC3E}">
        <p14:creationId xmlns:p14="http://schemas.microsoft.com/office/powerpoint/2010/main" val="1542872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A18FA-A9B8-A59E-4F9C-0A7165A9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FD422-E901-A7FC-D1F8-AC12BF3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CD0727C2-6740-977A-E5B7-A152ABCE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57F15C32-3052-7B1A-8C74-5272AAA8240D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07F7AE15-7BB9-A7E8-B956-4671F616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B24D30F7-6CEB-E136-8BFE-04BB3E169019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0A3F1496-81EF-4241-D19B-7F8FF464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623B783-ACE5-757D-E737-FA18BFD4310C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9D1966BB-2785-3714-225E-A8CE7C93DCC1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그룹 1009">
            <a:extLst>
              <a:ext uri="{FF2B5EF4-FFF2-40B4-BE49-F238E27FC236}">
                <a16:creationId xmlns:a16="http://schemas.microsoft.com/office/drawing/2014/main" id="{2CCBBFBA-8FA5-CF76-2084-42A8AA4C8AC8}"/>
              </a:ext>
            </a:extLst>
          </p:cNvPr>
          <p:cNvGrpSpPr/>
          <p:nvPr/>
        </p:nvGrpSpPr>
        <p:grpSpPr>
          <a:xfrm>
            <a:off x="3229935" y="1197114"/>
            <a:ext cx="9124106" cy="4671004"/>
            <a:chOff x="7351351" y="2115445"/>
            <a:chExt cx="11425685" cy="7313127"/>
          </a:xfrm>
        </p:grpSpPr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E33694F3-7446-C06B-4483-1F8666CF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1351" y="2115445"/>
              <a:ext cx="11425685" cy="7313127"/>
            </a:xfrm>
            <a:prstGeom prst="rect">
              <a:avLst/>
            </a:prstGeom>
          </p:spPr>
        </p:pic>
      </p:grpSp>
      <p:sp>
        <p:nvSpPr>
          <p:cNvPr id="17" name="Object 43">
            <a:extLst>
              <a:ext uri="{FF2B5EF4-FFF2-40B4-BE49-F238E27FC236}">
                <a16:creationId xmlns:a16="http://schemas.microsoft.com/office/drawing/2014/main" id="{86F36314-6327-F750-B06D-CAF82402312B}"/>
              </a:ext>
            </a:extLst>
          </p:cNvPr>
          <p:cNvSpPr txBox="1"/>
          <p:nvPr/>
        </p:nvSpPr>
        <p:spPr>
          <a:xfrm>
            <a:off x="4518734" y="1437344"/>
            <a:ext cx="461923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Creazione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bject 44">
            <a:extLst>
              <a:ext uri="{FF2B5EF4-FFF2-40B4-BE49-F238E27FC236}">
                <a16:creationId xmlns:a16="http://schemas.microsoft.com/office/drawing/2014/main" id="{6D7108F1-82D7-ECDF-1229-3B868C1569BD}"/>
              </a:ext>
            </a:extLst>
          </p:cNvPr>
          <p:cNvSpPr txBox="1"/>
          <p:nvPr/>
        </p:nvSpPr>
        <p:spPr>
          <a:xfrm>
            <a:off x="4734799" y="1951516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 crea un segnaposto caratterizzato da varie informazioni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A80AB341-6238-8CC6-8017-DD202D2DE893}"/>
              </a:ext>
            </a:extLst>
          </p:cNvPr>
          <p:cNvSpPr txBox="1"/>
          <p:nvPr/>
        </p:nvSpPr>
        <p:spPr>
          <a:xfrm>
            <a:off x="3585724" y="1503852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-100" dirty="0">
                <a:solidFill>
                  <a:srgbClr val="1FE5CC"/>
                </a:solidFill>
                <a:latin typeface="Hakgyoansim Jiugae R" pitchFamily="34" charset="0"/>
                <a:cs typeface="Hakgyoansim Jiugae R" pitchFamily="34" charset="0"/>
              </a:rPr>
              <a:t>1.</a:t>
            </a:r>
            <a:endParaRPr lang="en-US" sz="1100" dirty="0"/>
          </a:p>
        </p:txBody>
      </p:sp>
      <p:sp>
        <p:nvSpPr>
          <p:cNvPr id="3" name="Object 43">
            <a:extLst>
              <a:ext uri="{FF2B5EF4-FFF2-40B4-BE49-F238E27FC236}">
                <a16:creationId xmlns:a16="http://schemas.microsoft.com/office/drawing/2014/main" id="{04AA7925-F518-832F-2375-6ED4577E7270}"/>
              </a:ext>
            </a:extLst>
          </p:cNvPr>
          <p:cNvSpPr txBox="1"/>
          <p:nvPr/>
        </p:nvSpPr>
        <p:spPr>
          <a:xfrm>
            <a:off x="4518734" y="2553112"/>
            <a:ext cx="461923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Visualizzazione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03B192D3-FC79-8F45-ED45-9EF98AF25D48}"/>
              </a:ext>
            </a:extLst>
          </p:cNvPr>
          <p:cNvSpPr txBox="1"/>
          <p:nvPr/>
        </p:nvSpPr>
        <p:spPr>
          <a:xfrm>
            <a:off x="4734799" y="3051512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 potranno visualizzare tutti i segnaposto creati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Object 50">
            <a:extLst>
              <a:ext uri="{FF2B5EF4-FFF2-40B4-BE49-F238E27FC236}">
                <a16:creationId xmlns:a16="http://schemas.microsoft.com/office/drawing/2014/main" id="{1754B6D6-09BD-26C3-2D8C-0DAE69121270}"/>
              </a:ext>
            </a:extLst>
          </p:cNvPr>
          <p:cNvSpPr txBox="1"/>
          <p:nvPr/>
        </p:nvSpPr>
        <p:spPr>
          <a:xfrm>
            <a:off x="3585724" y="2510768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-100" dirty="0">
                <a:solidFill>
                  <a:srgbClr val="1FE5CC"/>
                </a:solidFill>
                <a:latin typeface="Hakgyoansim Jiugae R" pitchFamily="34" charset="0"/>
                <a:cs typeface="Hakgyoansim Jiugae R" pitchFamily="34" charset="0"/>
              </a:rPr>
              <a:t>2.</a:t>
            </a:r>
            <a:endParaRPr lang="en-US" sz="1100" dirty="0"/>
          </a:p>
        </p:txBody>
      </p:sp>
      <p:sp>
        <p:nvSpPr>
          <p:cNvPr id="13" name="Object 43">
            <a:extLst>
              <a:ext uri="{FF2B5EF4-FFF2-40B4-BE49-F238E27FC236}">
                <a16:creationId xmlns:a16="http://schemas.microsoft.com/office/drawing/2014/main" id="{42350DBC-A2A2-0E6B-E9D5-F20D244CC48D}"/>
              </a:ext>
            </a:extLst>
          </p:cNvPr>
          <p:cNvSpPr txBox="1"/>
          <p:nvPr/>
        </p:nvSpPr>
        <p:spPr>
          <a:xfrm>
            <a:off x="4518734" y="3642629"/>
            <a:ext cx="467724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Gestione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bject 44">
            <a:extLst>
              <a:ext uri="{FF2B5EF4-FFF2-40B4-BE49-F238E27FC236}">
                <a16:creationId xmlns:a16="http://schemas.microsoft.com/office/drawing/2014/main" id="{0A91BE75-857C-1741-1F93-0B909332BB3D}"/>
              </a:ext>
            </a:extLst>
          </p:cNvPr>
          <p:cNvSpPr txBox="1"/>
          <p:nvPr/>
        </p:nvSpPr>
        <p:spPr>
          <a:xfrm>
            <a:off x="4734799" y="4110153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segnaposto saranno modificabili e eliminabili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A65A2C87-B9BF-CA6D-13EF-916A46912B9A}"/>
              </a:ext>
            </a:extLst>
          </p:cNvPr>
          <p:cNvSpPr txBox="1"/>
          <p:nvPr/>
        </p:nvSpPr>
        <p:spPr>
          <a:xfrm>
            <a:off x="3643734" y="3646929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-100" dirty="0">
                <a:solidFill>
                  <a:srgbClr val="1FE5CC"/>
                </a:solidFill>
                <a:latin typeface="Hakgyoansim Jiugae R" pitchFamily="34" charset="0"/>
                <a:cs typeface="Hakgyoansim Jiugae R" pitchFamily="34" charset="0"/>
              </a:rPr>
              <a:t>3.</a:t>
            </a:r>
            <a:endParaRPr lang="en-US" sz="1100" dirty="0"/>
          </a:p>
        </p:txBody>
      </p:sp>
      <p:sp>
        <p:nvSpPr>
          <p:cNvPr id="27" name="Object 43">
            <a:extLst>
              <a:ext uri="{FF2B5EF4-FFF2-40B4-BE49-F238E27FC236}">
                <a16:creationId xmlns:a16="http://schemas.microsoft.com/office/drawing/2014/main" id="{124D6E00-61D7-E378-A4B6-73AEC2593DF1}"/>
              </a:ext>
            </a:extLst>
          </p:cNvPr>
          <p:cNvSpPr txBox="1"/>
          <p:nvPr/>
        </p:nvSpPr>
        <p:spPr>
          <a:xfrm>
            <a:off x="4518734" y="4618811"/>
            <a:ext cx="473525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Geofence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bject 44">
            <a:extLst>
              <a:ext uri="{FF2B5EF4-FFF2-40B4-BE49-F238E27FC236}">
                <a16:creationId xmlns:a16="http://schemas.microsoft.com/office/drawing/2014/main" id="{0A4527B0-B55E-4E6A-9780-5F6E48523443}"/>
              </a:ext>
            </a:extLst>
          </p:cNvPr>
          <p:cNvSpPr txBox="1"/>
          <p:nvPr/>
        </p:nvSpPr>
        <p:spPr>
          <a:xfrm>
            <a:off x="4734799" y="5028029"/>
            <a:ext cx="68908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 genera una notifica locale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Object 50">
            <a:extLst>
              <a:ext uri="{FF2B5EF4-FFF2-40B4-BE49-F238E27FC236}">
                <a16:creationId xmlns:a16="http://schemas.microsoft.com/office/drawing/2014/main" id="{DF918A8A-3960-05BE-D258-438B5EEDA7F7}"/>
              </a:ext>
            </a:extLst>
          </p:cNvPr>
          <p:cNvSpPr txBox="1"/>
          <p:nvPr/>
        </p:nvSpPr>
        <p:spPr>
          <a:xfrm>
            <a:off x="3585724" y="4669405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-100" dirty="0">
                <a:solidFill>
                  <a:srgbClr val="1FE5CC"/>
                </a:solidFill>
                <a:latin typeface="Hakgyoansim Jiugae R" pitchFamily="34" charset="0"/>
                <a:cs typeface="Hakgyoansim Jiugae R" pitchFamily="34" charset="0"/>
              </a:rPr>
              <a:t>4.</a:t>
            </a:r>
            <a:endParaRPr lang="en-US" sz="1100" dirty="0"/>
          </a:p>
        </p:txBody>
      </p:sp>
      <p:pic>
        <p:nvPicPr>
          <p:cNvPr id="35" name="Immagine 34" descr="Immagine che contiene clipart, cartone animato, emoticon, design&#10;&#10;Descrizione generata automaticamente">
            <a:extLst>
              <a:ext uri="{FF2B5EF4-FFF2-40B4-BE49-F238E27FC236}">
                <a16:creationId xmlns:a16="http://schemas.microsoft.com/office/drawing/2014/main" id="{CB47CF4F-31D6-90F5-9020-240B4E05B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3" y="2448685"/>
            <a:ext cx="2167862" cy="2167862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91391D8-A2C8-95BA-7058-B456C1666D49}"/>
              </a:ext>
            </a:extLst>
          </p:cNvPr>
          <p:cNvSpPr txBox="1"/>
          <p:nvPr/>
        </p:nvSpPr>
        <p:spPr>
          <a:xfrm>
            <a:off x="4856085" y="5955551"/>
            <a:ext cx="101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u="sng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Video</a:t>
            </a:r>
            <a:endParaRPr lang="it-IT" b="1" i="1" u="sng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0" name="그룹 1009">
            <a:extLst>
              <a:ext uri="{FF2B5EF4-FFF2-40B4-BE49-F238E27FC236}">
                <a16:creationId xmlns:a16="http://schemas.microsoft.com/office/drawing/2014/main" id="{5263CD68-0039-2BEF-D98D-4C26D7D524F1}"/>
              </a:ext>
            </a:extLst>
          </p:cNvPr>
          <p:cNvGrpSpPr/>
          <p:nvPr/>
        </p:nvGrpSpPr>
        <p:grpSpPr>
          <a:xfrm>
            <a:off x="3382335" y="1349514"/>
            <a:ext cx="9124106" cy="4671004"/>
            <a:chOff x="7351351" y="2115445"/>
            <a:chExt cx="11425685" cy="7313127"/>
          </a:xfrm>
        </p:grpSpPr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1FE6D41-B098-FB6A-28A7-6017FC529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1351" y="2115445"/>
              <a:ext cx="11425685" cy="7313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3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" grpId="0"/>
      <p:bldP spid="4" grpId="0"/>
      <p:bldP spid="5" grpId="0"/>
      <p:bldP spid="13" grpId="0"/>
      <p:bldP spid="20" grpId="0"/>
      <p:bldP spid="21" grpId="0"/>
      <p:bldP spid="27" grpId="0"/>
      <p:bldP spid="2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5AC7C-4FBC-D150-6F68-FA79EE089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BABEF-FD5B-2411-0F1D-2A53ADD4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D2F80D74-79A2-A485-7E90-36DD1A83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98489DC8-BAA9-E9CE-DE8D-D4CFBC50F56A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66C04FF9-4FF7-EBA2-8428-3720EEA2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28CA8EDC-3EE6-5A7E-036D-5E45854A5C38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03BA09B9-048D-1342-9AB5-E044CB7C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349C772-1AA0-6ECB-7C93-4A3C887B0A5A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A3A79F04-F980-97EE-AFB4-24D1E038B476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B41C7-86B4-87C0-12BB-E88C04891858}"/>
              </a:ext>
            </a:extLst>
          </p:cNvPr>
          <p:cNvSpPr txBox="1"/>
          <p:nvPr/>
        </p:nvSpPr>
        <p:spPr>
          <a:xfrm>
            <a:off x="6567285" y="25622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Creazione</a:t>
            </a:r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Immagine 19" descr="Immagine che contiene testo, schermata, diagramma, mappa">
            <a:extLst>
              <a:ext uri="{FF2B5EF4-FFF2-40B4-BE49-F238E27FC236}">
                <a16:creationId xmlns:a16="http://schemas.microsoft.com/office/drawing/2014/main" id="{923DE358-7BB5-4916-D354-DFE45BC66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5" y="1076776"/>
            <a:ext cx="2779889" cy="5522030"/>
          </a:xfrm>
          <a:prstGeom prst="rect">
            <a:avLst/>
          </a:prstGeom>
        </p:spPr>
      </p:pic>
      <p:pic>
        <p:nvPicPr>
          <p:cNvPr id="39" name="Immagine 38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881863E2-4EFD-C18A-8EB0-41E70AB6A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69" y="1076776"/>
            <a:ext cx="2779889" cy="5522031"/>
          </a:xfrm>
          <a:prstGeom prst="rect">
            <a:avLst/>
          </a:prstGeom>
        </p:spPr>
      </p:pic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64E169C7-E458-B57C-EEC0-4350B8F619D7}"/>
              </a:ext>
            </a:extLst>
          </p:cNvPr>
          <p:cNvCxnSpPr>
            <a:cxnSpLocks/>
          </p:cNvCxnSpPr>
          <p:nvPr/>
        </p:nvCxnSpPr>
        <p:spPr>
          <a:xfrm flipV="1">
            <a:off x="2263806" y="4048217"/>
            <a:ext cx="2233063" cy="1660125"/>
          </a:xfrm>
          <a:prstGeom prst="curvedConnector3">
            <a:avLst/>
          </a:prstGeom>
          <a:ln w="38100">
            <a:solidFill>
              <a:srgbClr val="91AE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magine 46" descr="Immagine che contiene testo, schermata, Sistema operativo, software">
            <a:extLst>
              <a:ext uri="{FF2B5EF4-FFF2-40B4-BE49-F238E27FC236}">
                <a16:creationId xmlns:a16="http://schemas.microsoft.com/office/drawing/2014/main" id="{AA997079-3BD9-D282-2158-DC3DB93A2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84" y="1076776"/>
            <a:ext cx="2779888" cy="5522030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6DCF36F-E326-CCDB-0F16-E48F11401C52}"/>
              </a:ext>
            </a:extLst>
          </p:cNvPr>
          <p:cNvCxnSpPr/>
          <p:nvPr/>
        </p:nvCxnSpPr>
        <p:spPr>
          <a:xfrm>
            <a:off x="7276758" y="4048217"/>
            <a:ext cx="1054926" cy="0"/>
          </a:xfrm>
          <a:prstGeom prst="straightConnector1">
            <a:avLst/>
          </a:prstGeom>
          <a:ln w="38100">
            <a:solidFill>
              <a:srgbClr val="91AE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19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DE168-65CD-34E4-8488-972B1F44F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13E2D-93B7-F6F2-8189-E213DB56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A01E1205-2073-95E8-2977-99C19A05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C38743F3-7982-8CE0-603D-702B2BB148E5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7458BB00-AB0F-8343-4DB0-694682EB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8A0883AA-8076-8406-DAB5-BFFEC9872C58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936675B6-BBFA-61D4-026B-CC9572B0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3823AD0-6AA8-E035-7593-0C51F8B5A896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96603DC5-5A99-5B95-3FEC-43830CD09C69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2BF717-4EDB-0E50-B627-9FB0A9F078B6}"/>
              </a:ext>
            </a:extLst>
          </p:cNvPr>
          <p:cNvSpPr txBox="1"/>
          <p:nvPr/>
        </p:nvSpPr>
        <p:spPr>
          <a:xfrm>
            <a:off x="6567285" y="25622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Creazione</a:t>
            </a:r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Immagine 10" descr="Immagine che contiene testo, schermata, Carattere, numero">
            <a:extLst>
              <a:ext uri="{FF2B5EF4-FFF2-40B4-BE49-F238E27FC236}">
                <a16:creationId xmlns:a16="http://schemas.microsoft.com/office/drawing/2014/main" id="{C06020DE-9F4A-0F1C-E236-E01442C40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78" y="1079378"/>
            <a:ext cx="2778457" cy="5522400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D12B49B2-DA9E-06B4-A498-52898D11B187}"/>
              </a:ext>
            </a:extLst>
          </p:cNvPr>
          <p:cNvCxnSpPr>
            <a:cxnSpLocks/>
          </p:cNvCxnSpPr>
          <p:nvPr/>
        </p:nvCxnSpPr>
        <p:spPr>
          <a:xfrm flipV="1">
            <a:off x="4684698" y="4166936"/>
            <a:ext cx="2233063" cy="1660125"/>
          </a:xfrm>
          <a:prstGeom prst="curvedConnector3">
            <a:avLst/>
          </a:prstGeom>
          <a:ln w="38100">
            <a:solidFill>
              <a:srgbClr val="91AE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33E158E7-5473-EE5F-1D28-F41FCFB33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75" y="1079378"/>
            <a:ext cx="2771986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0B853-06C5-F63D-83DA-BE74C419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368AD-598A-2A05-D9E9-1327B03D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AE17EDC0-D0A8-845E-CABE-5D082D254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1EEC481-9A91-1438-9E69-3FD27D971ABE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8F2EFD11-D444-E774-DC70-6A2A27794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EE8B674A-5EDB-8F19-5F52-1238185387BB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6E695515-9435-DD0D-1321-43C56E17F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833EA0D-7B10-4A20-7EA1-C20CDAB0F7FE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122FFA96-C96A-7647-5F52-FDFA08772F0B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8FEF9B-4AD8-B0AD-AFB1-B20924CC2355}"/>
              </a:ext>
            </a:extLst>
          </p:cNvPr>
          <p:cNvSpPr txBox="1"/>
          <p:nvPr/>
        </p:nvSpPr>
        <p:spPr>
          <a:xfrm>
            <a:off x="5648325" y="256222"/>
            <a:ext cx="58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Visualizzazione &amp; Gestione</a:t>
            </a:r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Immagine 2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D3B2E04-E0CE-8D83-1B61-65F71D8EE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3" y="1076776"/>
            <a:ext cx="2779200" cy="5517022"/>
          </a:xfrm>
          <a:prstGeom prst="rect">
            <a:avLst/>
          </a:prstGeom>
        </p:spPr>
      </p:pic>
      <p:pic>
        <p:nvPicPr>
          <p:cNvPr id="27" name="Immagine 26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F2E3C67A-D1B6-D365-E3B8-D9ADC214F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13" y="1076776"/>
            <a:ext cx="2779200" cy="5517022"/>
          </a:xfrm>
          <a:prstGeom prst="rect">
            <a:avLst/>
          </a:prstGeom>
        </p:spPr>
      </p:pic>
      <p:pic>
        <p:nvPicPr>
          <p:cNvPr id="28" name="Immagine 2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D484BD9-4D0B-E426-4BBD-9211B830D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84" y="1076776"/>
            <a:ext cx="2768103" cy="5522400"/>
          </a:xfrm>
          <a:prstGeom prst="rect">
            <a:avLst/>
          </a:prstGeom>
        </p:spPr>
      </p:pic>
      <p:sp>
        <p:nvSpPr>
          <p:cNvPr id="29" name="Ovale 28">
            <a:extLst>
              <a:ext uri="{FF2B5EF4-FFF2-40B4-BE49-F238E27FC236}">
                <a16:creationId xmlns:a16="http://schemas.microsoft.com/office/drawing/2014/main" id="{11CF27D8-3EE7-E204-94CE-4D73E6B9CC1F}"/>
              </a:ext>
            </a:extLst>
          </p:cNvPr>
          <p:cNvSpPr/>
          <p:nvPr/>
        </p:nvSpPr>
        <p:spPr>
          <a:xfrm>
            <a:off x="2143125" y="3353745"/>
            <a:ext cx="638175" cy="494355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igura a mano libera: forma 43">
            <a:extLst>
              <a:ext uri="{FF2B5EF4-FFF2-40B4-BE49-F238E27FC236}">
                <a16:creationId xmlns:a16="http://schemas.microsoft.com/office/drawing/2014/main" id="{AFB55FE7-0231-DA48-A5BA-CD4CF35C1C59}"/>
              </a:ext>
            </a:extLst>
          </p:cNvPr>
          <p:cNvSpPr/>
          <p:nvPr/>
        </p:nvSpPr>
        <p:spPr>
          <a:xfrm>
            <a:off x="2505075" y="3848101"/>
            <a:ext cx="1903748" cy="774700"/>
          </a:xfrm>
          <a:custGeom>
            <a:avLst/>
            <a:gdLst>
              <a:gd name="connsiteX0" fmla="*/ 0 w 1990725"/>
              <a:gd name="connsiteY0" fmla="*/ 0 h 842563"/>
              <a:gd name="connsiteX1" fmla="*/ 1133475 w 1990725"/>
              <a:gd name="connsiteY1" fmla="*/ 838200 h 842563"/>
              <a:gd name="connsiteX2" fmla="*/ 1990725 w 1990725"/>
              <a:gd name="connsiteY2" fmla="*/ 333375 h 84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25" h="842563">
                <a:moveTo>
                  <a:pt x="0" y="0"/>
                </a:moveTo>
                <a:cubicBezTo>
                  <a:pt x="400844" y="391319"/>
                  <a:pt x="801688" y="782638"/>
                  <a:pt x="1133475" y="838200"/>
                </a:cubicBezTo>
                <a:cubicBezTo>
                  <a:pt x="1465263" y="893763"/>
                  <a:pt x="1868488" y="401638"/>
                  <a:pt x="1990725" y="333375"/>
                </a:cubicBezTo>
              </a:path>
            </a:pathLst>
          </a:custGeom>
          <a:noFill/>
          <a:ln w="38100">
            <a:solidFill>
              <a:srgbClr val="91AEC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C0FAC2BB-D014-4367-CED5-C48B3221681A}"/>
              </a:ext>
            </a:extLst>
          </p:cNvPr>
          <p:cNvSpPr/>
          <p:nvPr/>
        </p:nvSpPr>
        <p:spPr>
          <a:xfrm rot="3036656">
            <a:off x="4364159" y="4039936"/>
            <a:ext cx="146005" cy="170190"/>
          </a:xfrm>
          <a:prstGeom prst="triangle">
            <a:avLst/>
          </a:prstGeom>
          <a:solidFill>
            <a:srgbClr val="91AEC1"/>
          </a:solidFill>
          <a:ln>
            <a:solidFill>
              <a:srgbClr val="91AEC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FC6A17E0-6D3B-6393-2109-1DF19981E05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153275" y="3837976"/>
            <a:ext cx="1178409" cy="1143599"/>
          </a:xfrm>
          <a:prstGeom prst="curvedConnector3">
            <a:avLst/>
          </a:prstGeom>
          <a:ln w="38100">
            <a:solidFill>
              <a:srgbClr val="91AE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ccia a destra 89">
            <a:extLst>
              <a:ext uri="{FF2B5EF4-FFF2-40B4-BE49-F238E27FC236}">
                <a16:creationId xmlns:a16="http://schemas.microsoft.com/office/drawing/2014/main" id="{B2713CDD-65CB-6F1F-49D0-A620213FD35F}"/>
              </a:ext>
            </a:extLst>
          </p:cNvPr>
          <p:cNvSpPr/>
          <p:nvPr/>
        </p:nvSpPr>
        <p:spPr>
          <a:xfrm>
            <a:off x="7459980" y="1770366"/>
            <a:ext cx="854558" cy="352425"/>
          </a:xfrm>
          <a:prstGeom prst="rightArrow">
            <a:avLst/>
          </a:prstGeom>
          <a:solidFill>
            <a:srgbClr val="2663A0"/>
          </a:solidFill>
          <a:ln>
            <a:solidFill>
              <a:srgbClr val="2663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010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44" grpId="0" animBg="1"/>
      <p:bldP spid="46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02E2F-EFEE-4ED8-BDC4-CABFCF96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592D46A-587B-ACAA-43A8-2C0208A8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5" y="1079378"/>
            <a:ext cx="2768103" cy="5522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D7BD2DC-E404-C5A9-5670-4374B038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12F39871-FF49-301F-2EDC-775C035B1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3BDF72AB-D858-A711-A3E1-A61252AD9B51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16EB8982-5E7A-ED04-96AE-51C9FF75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AB13AB18-5749-6C94-980C-DBC56B7AF419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B878F1AC-6B5F-1882-D453-BC229A7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E0E8C2F-DA6B-2310-C544-F833A425215B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1F3050DE-1B09-F76D-B2E6-9F8728622423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269C3A-B40D-9E4E-5425-A2064C1065C7}"/>
              </a:ext>
            </a:extLst>
          </p:cNvPr>
          <p:cNvSpPr txBox="1"/>
          <p:nvPr/>
        </p:nvSpPr>
        <p:spPr>
          <a:xfrm>
            <a:off x="5648325" y="256222"/>
            <a:ext cx="58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Visualizzazione &amp; Gestione</a:t>
            </a:r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Freccia a destra 89">
            <a:extLst>
              <a:ext uri="{FF2B5EF4-FFF2-40B4-BE49-F238E27FC236}">
                <a16:creationId xmlns:a16="http://schemas.microsoft.com/office/drawing/2014/main" id="{164C824B-7BC8-40AC-E6C7-4F56788B54E5}"/>
              </a:ext>
            </a:extLst>
          </p:cNvPr>
          <p:cNvSpPr/>
          <p:nvPr/>
        </p:nvSpPr>
        <p:spPr>
          <a:xfrm>
            <a:off x="7459980" y="1770366"/>
            <a:ext cx="854558" cy="352425"/>
          </a:xfrm>
          <a:prstGeom prst="rightArrow">
            <a:avLst/>
          </a:prstGeom>
          <a:solidFill>
            <a:srgbClr val="2663A0"/>
          </a:solidFill>
          <a:ln>
            <a:solidFill>
              <a:srgbClr val="2663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Triangolo isoscele 99">
            <a:extLst>
              <a:ext uri="{FF2B5EF4-FFF2-40B4-BE49-F238E27FC236}">
                <a16:creationId xmlns:a16="http://schemas.microsoft.com/office/drawing/2014/main" id="{C32BB200-0815-24BF-5C83-A52B340CE308}"/>
              </a:ext>
            </a:extLst>
          </p:cNvPr>
          <p:cNvSpPr/>
          <p:nvPr/>
        </p:nvSpPr>
        <p:spPr>
          <a:xfrm rot="6066490">
            <a:off x="4333924" y="3903522"/>
            <a:ext cx="146005" cy="170190"/>
          </a:xfrm>
          <a:prstGeom prst="triangle">
            <a:avLst/>
          </a:prstGeom>
          <a:solidFill>
            <a:srgbClr val="91AEC1"/>
          </a:solidFill>
          <a:ln>
            <a:solidFill>
              <a:srgbClr val="91AEC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5A18C497-10AD-5C9A-D115-29C1F3202C6F}"/>
              </a:ext>
            </a:extLst>
          </p:cNvPr>
          <p:cNvSpPr/>
          <p:nvPr/>
        </p:nvSpPr>
        <p:spPr>
          <a:xfrm>
            <a:off x="3230880" y="1828800"/>
            <a:ext cx="1164638" cy="2159818"/>
          </a:xfrm>
          <a:custGeom>
            <a:avLst/>
            <a:gdLst>
              <a:gd name="connsiteX0" fmla="*/ 0 w 1143000"/>
              <a:gd name="connsiteY0" fmla="*/ 189245 h 2581925"/>
              <a:gd name="connsiteX1" fmla="*/ 350520 w 1143000"/>
              <a:gd name="connsiteY1" fmla="*/ 174005 h 2581925"/>
              <a:gd name="connsiteX2" fmla="*/ 403860 w 1143000"/>
              <a:gd name="connsiteY2" fmla="*/ 2033285 h 2581925"/>
              <a:gd name="connsiteX3" fmla="*/ 1143000 w 1143000"/>
              <a:gd name="connsiteY3" fmla="*/ 2581925 h 258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81925">
                <a:moveTo>
                  <a:pt x="0" y="189245"/>
                </a:moveTo>
                <a:cubicBezTo>
                  <a:pt x="141605" y="27955"/>
                  <a:pt x="283210" y="-133335"/>
                  <a:pt x="350520" y="174005"/>
                </a:cubicBezTo>
                <a:cubicBezTo>
                  <a:pt x="417830" y="481345"/>
                  <a:pt x="271780" y="1631965"/>
                  <a:pt x="403860" y="2033285"/>
                </a:cubicBezTo>
                <a:cubicBezTo>
                  <a:pt x="535940" y="2434605"/>
                  <a:pt x="839470" y="2508265"/>
                  <a:pt x="1143000" y="2581925"/>
                </a:cubicBezTo>
              </a:path>
            </a:pathLst>
          </a:custGeom>
          <a:noFill/>
          <a:ln w="38100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FA272BB-3095-3651-C595-FEE841C7E596}"/>
              </a:ext>
            </a:extLst>
          </p:cNvPr>
          <p:cNvSpPr/>
          <p:nvPr/>
        </p:nvSpPr>
        <p:spPr>
          <a:xfrm>
            <a:off x="2781173" y="1946579"/>
            <a:ext cx="598073" cy="453722"/>
          </a:xfrm>
          <a:prstGeom prst="ellipse">
            <a:avLst/>
          </a:prstGeom>
          <a:solidFill>
            <a:srgbClr val="91AEC1">
              <a:alpha val="0"/>
            </a:srgbClr>
          </a:solidFill>
          <a:ln w="28575">
            <a:solidFill>
              <a:srgbClr val="91AE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testo, schermata, software, schermo">
            <a:extLst>
              <a:ext uri="{FF2B5EF4-FFF2-40B4-BE49-F238E27FC236}">
                <a16:creationId xmlns:a16="http://schemas.microsoft.com/office/drawing/2014/main" id="{D75245C3-19E7-9816-614C-8C8361BF1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87" y="1079378"/>
            <a:ext cx="2778457" cy="5522400"/>
          </a:xfrm>
          <a:prstGeom prst="rect">
            <a:avLst/>
          </a:prstGeom>
        </p:spPr>
      </p:pic>
      <p:pic>
        <p:nvPicPr>
          <p:cNvPr id="25" name="Immagine 2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B5D0726-C00E-615E-670D-14679FA5D8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753" y="1079378"/>
            <a:ext cx="2778457" cy="5522400"/>
          </a:xfrm>
          <a:prstGeom prst="rect">
            <a:avLst/>
          </a:prstGeom>
        </p:spPr>
      </p:pic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C06C027A-7282-2ECD-E310-B563D07FA34A}"/>
              </a:ext>
            </a:extLst>
          </p:cNvPr>
          <p:cNvCxnSpPr>
            <a:cxnSpLocks/>
          </p:cNvCxnSpPr>
          <p:nvPr/>
        </p:nvCxnSpPr>
        <p:spPr>
          <a:xfrm flipV="1">
            <a:off x="7004913" y="3840578"/>
            <a:ext cx="1318840" cy="394873"/>
          </a:xfrm>
          <a:prstGeom prst="curvedConnector3">
            <a:avLst/>
          </a:prstGeom>
          <a:ln w="38100">
            <a:solidFill>
              <a:srgbClr val="91AE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99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2" animBg="1"/>
      <p:bldP spid="100" grpId="0" animBg="1"/>
      <p:bldP spid="20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DB44C-01AA-933E-5AA2-CA6E2C2E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0D4FA-3A2C-D397-443C-AE01AEF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53AF9EC3-FE76-4F73-1144-C5351E38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7BB499DA-180A-83FB-2617-620126EE0C4E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719D498A-8CB8-7F15-E9D9-46F8AE9B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3F4E00DD-CE26-494C-453D-A71A276E67A4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2512DE00-DC52-0DFD-FDF7-530D140A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506552E-7D75-DAF5-2AD6-16CEA4B72B42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E520187D-103E-A9E3-4453-4867CEC4312B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50BD8F-3F31-92A6-0FAF-42860BEE9DE4}"/>
              </a:ext>
            </a:extLst>
          </p:cNvPr>
          <p:cNvSpPr txBox="1"/>
          <p:nvPr/>
        </p:nvSpPr>
        <p:spPr>
          <a:xfrm>
            <a:off x="6567285" y="256222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Geofence</a:t>
            </a:r>
          </a:p>
        </p:txBody>
      </p:sp>
      <p:pic>
        <p:nvPicPr>
          <p:cNvPr id="27" name="Immagine 2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82BE4DE-A86E-AC95-2AFD-BC1D8E9CA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44" y="1079378"/>
            <a:ext cx="2773205" cy="5522400"/>
          </a:xfrm>
          <a:prstGeom prst="rect">
            <a:avLst/>
          </a:prstGeom>
        </p:spPr>
      </p:pic>
      <p:pic>
        <p:nvPicPr>
          <p:cNvPr id="29" name="Immagine 28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AE2D40F0-69A7-D854-9ED7-376FDB849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0" y="1138246"/>
            <a:ext cx="2782141" cy="5522400"/>
          </a:xfrm>
          <a:prstGeom prst="rect">
            <a:avLst/>
          </a:prstGeom>
        </p:spPr>
      </p:pic>
      <p:pic>
        <p:nvPicPr>
          <p:cNvPr id="32" name="Immagine 3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588DCCB-085A-3AC2-29BF-0E397404D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87" y="1079378"/>
            <a:ext cx="2743231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31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F190B-36B2-1A8A-4B7A-C8489CC4D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2C120-0E19-0727-08B6-D662783D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216893" cy="1066799"/>
          </a:xfrm>
        </p:spPr>
        <p:txBody>
          <a:bodyPr>
            <a:normAutofit/>
          </a:bodyPr>
          <a:lstStyle/>
          <a:p>
            <a:r>
              <a:rPr lang="it-IT" b="1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PlaceReminder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33654C9-867F-032C-F9AC-F95003FF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70955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97AF739-5DF8-A263-703F-03C71EA8DD00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757F8DA9-6308-6937-FE9B-38599DBE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7C99BA87-BBBF-85B3-819C-A0511C07501A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A5A74A3C-BF6D-9BFE-C4E3-7CE39C23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1140994-C3CF-420B-E05D-29D95F56D6D2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CF650CF2-95FE-F7D3-8A90-D2E386E96D0D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72DD87-1544-C442-2DD3-AD9C067F3AB2}"/>
              </a:ext>
            </a:extLst>
          </p:cNvPr>
          <p:cNvSpPr txBox="1"/>
          <p:nvPr/>
        </p:nvSpPr>
        <p:spPr>
          <a:xfrm>
            <a:off x="6567285" y="256222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Impostazioni</a:t>
            </a:r>
          </a:p>
        </p:txBody>
      </p:sp>
      <p:pic>
        <p:nvPicPr>
          <p:cNvPr id="16" name="Immagine 1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9C5BB9B-7E9C-691F-793B-D7781DE45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1" y="1079378"/>
            <a:ext cx="2769290" cy="5522400"/>
          </a:xfrm>
          <a:prstGeom prst="rect">
            <a:avLst/>
          </a:prstGeom>
        </p:spPr>
      </p:pic>
      <p:pic>
        <p:nvPicPr>
          <p:cNvPr id="27" name="Immagine 2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EF237D1-6ABC-8B7B-BD0B-9B827F6D8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54" y="1079378"/>
            <a:ext cx="2774682" cy="5522400"/>
          </a:xfrm>
          <a:prstGeom prst="rect">
            <a:avLst/>
          </a:prstGeom>
        </p:spPr>
      </p:pic>
      <p:pic>
        <p:nvPicPr>
          <p:cNvPr id="29" name="Immagine 28" descr="Immagine che contiene mappa, testo, schermata&#10;&#10;Descrizione generata automaticamente">
            <a:extLst>
              <a:ext uri="{FF2B5EF4-FFF2-40B4-BE49-F238E27FC236}">
                <a16:creationId xmlns:a16="http://schemas.microsoft.com/office/drawing/2014/main" id="{02436C14-3516-8E05-98DB-F49CF1A79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19" y="1079378"/>
            <a:ext cx="2777379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0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96C91-ABEE-5646-1EE9-AFD5E57DE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27">
            <a:extLst>
              <a:ext uri="{FF2B5EF4-FFF2-40B4-BE49-F238E27FC236}">
                <a16:creationId xmlns:a16="http://schemas.microsoft.com/office/drawing/2014/main" id="{4E927325-299C-86FF-10CB-8753F77D85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2335" y="1869932"/>
            <a:ext cx="9124106" cy="356884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9B6F45-13D0-E10F-6633-8BA4191C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5"/>
            <a:ext cx="4455903" cy="1066799"/>
          </a:xfrm>
        </p:spPr>
        <p:txBody>
          <a:bodyPr>
            <a:normAutofit/>
          </a:bodyPr>
          <a:lstStyle/>
          <a:p>
            <a:r>
              <a:rPr lang="it-IT" b="1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MyCurrency</a:t>
            </a:r>
            <a:endParaRPr lang="it-IT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056A88C1-A9C8-2F0B-28DA-B1B4CFFCE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79" y="5955551"/>
            <a:ext cx="979421" cy="887045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258810DB-49F2-E749-B879-A5DFCE79E6A4}"/>
              </a:ext>
            </a:extLst>
          </p:cNvPr>
          <p:cNvGrpSpPr/>
          <p:nvPr/>
        </p:nvGrpSpPr>
        <p:grpSpPr>
          <a:xfrm>
            <a:off x="11209227" y="130315"/>
            <a:ext cx="278896" cy="166649"/>
            <a:chOff x="9185118" y="2465143"/>
            <a:chExt cx="278896" cy="166649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856AAE0F-164F-B1A2-F50F-18824E6DD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5118" y="2465143"/>
              <a:ext cx="278896" cy="166649"/>
            </a:xfrm>
            <a:prstGeom prst="rect">
              <a:avLst/>
            </a:prstGeom>
          </p:spPr>
        </p:pic>
      </p:grp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E8AFC58A-58AE-617F-E4FF-FD856EAB08A7}"/>
              </a:ext>
            </a:extLst>
          </p:cNvPr>
          <p:cNvGrpSpPr/>
          <p:nvPr/>
        </p:nvGrpSpPr>
        <p:grpSpPr>
          <a:xfrm>
            <a:off x="11694354" y="130315"/>
            <a:ext cx="368596" cy="166649"/>
            <a:chOff x="9670245" y="2465143"/>
            <a:chExt cx="368596" cy="166649"/>
          </a:xfrm>
        </p:grpSpPr>
        <p:pic>
          <p:nvPicPr>
            <p:cNvPr id="77" name="Object 11">
              <a:extLst>
                <a:ext uri="{FF2B5EF4-FFF2-40B4-BE49-F238E27FC236}">
                  <a16:creationId xmlns:a16="http://schemas.microsoft.com/office/drawing/2014/main" id="{1C1AE6E8-01A2-8A20-CFD3-29E99C7D5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0245" y="2465143"/>
              <a:ext cx="368596" cy="166649"/>
            </a:xfrm>
            <a:prstGeom prst="rect">
              <a:avLst/>
            </a:prstGeom>
          </p:spPr>
        </p:pic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44AA4BF-F29A-18EA-DE96-A219C352DB29}"/>
              </a:ext>
            </a:extLst>
          </p:cNvPr>
          <p:cNvCxnSpPr>
            <a:cxnSpLocks/>
          </p:cNvCxnSpPr>
          <p:nvPr/>
        </p:nvCxnSpPr>
        <p:spPr>
          <a:xfrm>
            <a:off x="72000" y="923925"/>
            <a:ext cx="39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E8FA3FF9-9486-46B0-BB6A-BDAF21A3DF4B}"/>
              </a:ext>
            </a:extLst>
          </p:cNvPr>
          <p:cNvSpPr/>
          <p:nvPr/>
        </p:nvSpPr>
        <p:spPr>
          <a:xfrm>
            <a:off x="3961747" y="852491"/>
            <a:ext cx="140505" cy="14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29" name="그룹 1009">
            <a:extLst>
              <a:ext uri="{FF2B5EF4-FFF2-40B4-BE49-F238E27FC236}">
                <a16:creationId xmlns:a16="http://schemas.microsoft.com/office/drawing/2014/main" id="{55944198-9243-65B7-36A2-53515044879D}"/>
              </a:ext>
            </a:extLst>
          </p:cNvPr>
          <p:cNvGrpSpPr/>
          <p:nvPr/>
        </p:nvGrpSpPr>
        <p:grpSpPr>
          <a:xfrm>
            <a:off x="3229935" y="1717532"/>
            <a:ext cx="9124106" cy="3568848"/>
            <a:chOff x="7351351" y="2115445"/>
            <a:chExt cx="11425685" cy="7313127"/>
          </a:xfrm>
        </p:grpSpPr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E9EB1D93-89A5-9FCE-A8D9-8AE022AA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351" y="2115445"/>
              <a:ext cx="11425685" cy="7313127"/>
            </a:xfrm>
            <a:prstGeom prst="rect">
              <a:avLst/>
            </a:prstGeom>
          </p:spPr>
        </p:pic>
      </p:grpSp>
      <p:pic>
        <p:nvPicPr>
          <p:cNvPr id="22" name="Immagine 2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7B8268C-418E-4E6D-E034-9048FFE1E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1" y="2522342"/>
            <a:ext cx="1813316" cy="181331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48FB221-4262-12C2-72A4-B33DACCCD940}"/>
              </a:ext>
            </a:extLst>
          </p:cNvPr>
          <p:cNvSpPr txBox="1"/>
          <p:nvPr/>
        </p:nvSpPr>
        <p:spPr>
          <a:xfrm>
            <a:off x="4856085" y="5955551"/>
            <a:ext cx="101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u="sng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Video</a:t>
            </a:r>
            <a:endParaRPr lang="it-IT" b="1" i="1" u="sng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bject 43">
            <a:extLst>
              <a:ext uri="{FF2B5EF4-FFF2-40B4-BE49-F238E27FC236}">
                <a16:creationId xmlns:a16="http://schemas.microsoft.com/office/drawing/2014/main" id="{4F656A81-E08F-AE30-AC0F-A0B050AF642D}"/>
              </a:ext>
            </a:extLst>
          </p:cNvPr>
          <p:cNvSpPr txBox="1"/>
          <p:nvPr/>
        </p:nvSpPr>
        <p:spPr>
          <a:xfrm>
            <a:off x="4518734" y="1957762"/>
            <a:ext cx="461923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Conversione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8" name="Object 44">
            <a:extLst>
              <a:ext uri="{FF2B5EF4-FFF2-40B4-BE49-F238E27FC236}">
                <a16:creationId xmlns:a16="http://schemas.microsoft.com/office/drawing/2014/main" id="{F9169D50-C94F-E3C2-B80D-4AEC50821EF5}"/>
              </a:ext>
            </a:extLst>
          </p:cNvPr>
          <p:cNvSpPr txBox="1"/>
          <p:nvPr/>
        </p:nvSpPr>
        <p:spPr>
          <a:xfrm>
            <a:off x="4734799" y="2471934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converte la valuta di partenza in un’altra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95C1A8A6-8D21-742A-6E51-1CA5B30BF938}"/>
              </a:ext>
            </a:extLst>
          </p:cNvPr>
          <p:cNvSpPr txBox="1"/>
          <p:nvPr/>
        </p:nvSpPr>
        <p:spPr>
          <a:xfrm>
            <a:off x="3585724" y="2024270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-100" normalizeH="0" baseline="0" noProof="0" dirty="0">
                <a:ln>
                  <a:noFill/>
                </a:ln>
                <a:solidFill>
                  <a:srgbClr val="1FE5CC"/>
                </a:solidFill>
                <a:effectLst/>
                <a:uLnTx/>
                <a:uFillTx/>
                <a:latin typeface="Hakgyoansim Jiugae R" pitchFamily="34" charset="0"/>
                <a:ea typeface="+mn-ea"/>
                <a:cs typeface="Hakgyoansim Jiugae R" pitchFamily="34" charset="0"/>
              </a:rPr>
              <a:t>1.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Object 43">
            <a:extLst>
              <a:ext uri="{FF2B5EF4-FFF2-40B4-BE49-F238E27FC236}">
                <a16:creationId xmlns:a16="http://schemas.microsoft.com/office/drawing/2014/main" id="{86B1C211-ECBD-1A05-B9C0-8ACA1789EBC3}"/>
              </a:ext>
            </a:extLst>
          </p:cNvPr>
          <p:cNvSpPr txBox="1"/>
          <p:nvPr/>
        </p:nvSpPr>
        <p:spPr>
          <a:xfrm>
            <a:off x="4518734" y="4121946"/>
            <a:ext cx="461923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Cronologia cambio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B264A64D-A744-432D-7D9E-0DEE158008C0}"/>
              </a:ext>
            </a:extLst>
          </p:cNvPr>
          <p:cNvSpPr txBox="1"/>
          <p:nvPr/>
        </p:nvSpPr>
        <p:spPr>
          <a:xfrm>
            <a:off x="4734799" y="4620346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 controlla il tasso di cambi</a:t>
            </a:r>
            <a:r>
              <a:rPr lang="en-US" dirty="0">
                <a:solidFill>
                  <a:srgbClr val="F7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fino a 2 settimane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5" name="Object 50">
            <a:extLst>
              <a:ext uri="{FF2B5EF4-FFF2-40B4-BE49-F238E27FC236}">
                <a16:creationId xmlns:a16="http://schemas.microsoft.com/office/drawing/2014/main" id="{AD6A9D3D-295F-7B5E-C2C7-8B059CD7D4D5}"/>
              </a:ext>
            </a:extLst>
          </p:cNvPr>
          <p:cNvSpPr txBox="1"/>
          <p:nvPr/>
        </p:nvSpPr>
        <p:spPr>
          <a:xfrm>
            <a:off x="3585724" y="4079602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spc="-100" dirty="0">
                <a:solidFill>
                  <a:srgbClr val="1FE5CC"/>
                </a:solidFill>
                <a:latin typeface="Hakgyoansim Jiugae R" pitchFamily="34" charset="0"/>
              </a:rPr>
              <a:t>3.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Object 43">
            <a:extLst>
              <a:ext uri="{FF2B5EF4-FFF2-40B4-BE49-F238E27FC236}">
                <a16:creationId xmlns:a16="http://schemas.microsoft.com/office/drawing/2014/main" id="{BCBA8D69-C281-E8B8-27C9-F7BB52A26319}"/>
              </a:ext>
            </a:extLst>
          </p:cNvPr>
          <p:cNvSpPr txBox="1"/>
          <p:nvPr/>
        </p:nvSpPr>
        <p:spPr>
          <a:xfrm>
            <a:off x="4460724" y="3039848"/>
            <a:ext cx="467724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Preferiti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80DBB888-774B-0B9A-B30F-691758FA351A}"/>
              </a:ext>
            </a:extLst>
          </p:cNvPr>
          <p:cNvSpPr txBox="1"/>
          <p:nvPr/>
        </p:nvSpPr>
        <p:spPr>
          <a:xfrm>
            <a:off x="4676789" y="3507372"/>
            <a:ext cx="6832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it-IT" dirty="0"/>
              <a:t>È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possibile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aggiungere una coppia di valute nei preferiti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3" name="Object 50">
            <a:extLst>
              <a:ext uri="{FF2B5EF4-FFF2-40B4-BE49-F238E27FC236}">
                <a16:creationId xmlns:a16="http://schemas.microsoft.com/office/drawing/2014/main" id="{AEB680FB-98AF-09C8-A63F-C93600B0A302}"/>
              </a:ext>
            </a:extLst>
          </p:cNvPr>
          <p:cNvSpPr txBox="1"/>
          <p:nvPr/>
        </p:nvSpPr>
        <p:spPr>
          <a:xfrm>
            <a:off x="3585724" y="3044148"/>
            <a:ext cx="11490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-100" normalizeH="0" baseline="0" noProof="0" dirty="0">
                <a:ln>
                  <a:noFill/>
                </a:ln>
                <a:solidFill>
                  <a:srgbClr val="1FE5CC"/>
                </a:solidFill>
                <a:effectLst/>
                <a:uLnTx/>
                <a:uFillTx/>
                <a:latin typeface="Hakgyoansim Jiugae R" pitchFamily="34" charset="0"/>
                <a:ea typeface="+mn-ea"/>
                <a:cs typeface="Hakgyoansim Jiugae R" pitchFamily="34" charset="0"/>
              </a:rPr>
              <a:t>2.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0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" grpId="0"/>
      <p:bldP spid="4" grpId="0"/>
      <p:bldP spid="5" grpId="0"/>
      <p:bldP spid="26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zato 1">
      <a:dk1>
        <a:srgbClr val="2A687F"/>
      </a:dk1>
      <a:lt1>
        <a:sysClr val="window" lastClr="FFFFFF"/>
      </a:lt1>
      <a:dk2>
        <a:srgbClr val="2A687F"/>
      </a:dk2>
      <a:lt2>
        <a:srgbClr val="2A687F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3002</TotalTime>
  <Words>118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Arial</vt:lpstr>
      <vt:lpstr>Hakgyoansim Jiugae R</vt:lpstr>
      <vt:lpstr>Helvetica</vt:lpstr>
      <vt:lpstr>Tw Cen MT</vt:lpstr>
      <vt:lpstr>Circuito</vt:lpstr>
      <vt:lpstr>PROGRAMMAZIONE DI SISTEMI MOBILI</vt:lpstr>
      <vt:lpstr>PlaceReminder</vt:lpstr>
      <vt:lpstr>PlaceReminder</vt:lpstr>
      <vt:lpstr>PlaceReminder</vt:lpstr>
      <vt:lpstr>PlaceReminder</vt:lpstr>
      <vt:lpstr>PlaceReminder</vt:lpstr>
      <vt:lpstr>PlaceReminder</vt:lpstr>
      <vt:lpstr>PlaceReminder</vt:lpstr>
      <vt:lpstr>MyCurrency</vt:lpstr>
      <vt:lpstr>MyCurrency</vt:lpstr>
      <vt:lpstr>MyCurrency</vt:lpstr>
      <vt:lpstr>MyCurrency</vt:lpstr>
      <vt:lpstr>MyCurrency</vt:lpstr>
      <vt:lpstr>MyCurrency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SISTEMI MOBILI</dc:title>
  <dc:creator>Simone Abate</dc:creator>
  <cp:lastModifiedBy>Simone Abate</cp:lastModifiedBy>
  <cp:revision>58</cp:revision>
  <dcterms:created xsi:type="dcterms:W3CDTF">2024-03-06T07:51:26Z</dcterms:created>
  <dcterms:modified xsi:type="dcterms:W3CDTF">2024-03-08T13:09:45Z</dcterms:modified>
</cp:coreProperties>
</file>