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pptx" ContentType="application/vnd.openxmlformats-officedocument.presentationml.presentation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3" r:id="rId3"/>
    <p:sldId id="264" r:id="rId4"/>
    <p:sldId id="262" r:id="rId5"/>
    <p:sldId id="257" r:id="rId6"/>
    <p:sldId id="258" r:id="rId7"/>
    <p:sldId id="265" r:id="rId8"/>
    <p:sldId id="259" r:id="rId9"/>
    <p:sldId id="260" r:id="rId10"/>
    <p:sldId id="261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510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45E7-D794-42A7-BBF9-25F8602B4568}" type="datetimeFigureOut">
              <a:rPr lang="pt-BR" smtClean="0"/>
              <a:t>19/03/2013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C744-3F7F-4EF7-956F-298FE8DAA2B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45E7-D794-42A7-BBF9-25F8602B4568}" type="datetimeFigureOut">
              <a:rPr lang="pt-BR" smtClean="0"/>
              <a:t>19/03/2013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C744-3F7F-4EF7-956F-298FE8DAA2B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45E7-D794-42A7-BBF9-25F8602B4568}" type="datetimeFigureOut">
              <a:rPr lang="pt-BR" smtClean="0"/>
              <a:t>19/03/2013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C744-3F7F-4EF7-956F-298FE8DAA2B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45E7-D794-42A7-BBF9-25F8602B4568}" type="datetimeFigureOut">
              <a:rPr lang="pt-BR" smtClean="0"/>
              <a:t>19/03/2013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C744-3F7F-4EF7-956F-298FE8DAA2B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45E7-D794-42A7-BBF9-25F8602B4568}" type="datetimeFigureOut">
              <a:rPr lang="pt-BR" smtClean="0"/>
              <a:t>19/03/2013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C744-3F7F-4EF7-956F-298FE8DAA2B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45E7-D794-42A7-BBF9-25F8602B4568}" type="datetimeFigureOut">
              <a:rPr lang="pt-BR" smtClean="0"/>
              <a:t>19/03/2013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C744-3F7F-4EF7-956F-298FE8DAA2B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45E7-D794-42A7-BBF9-25F8602B4568}" type="datetimeFigureOut">
              <a:rPr lang="pt-BR" smtClean="0"/>
              <a:t>19/03/2013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C744-3F7F-4EF7-956F-298FE8DAA2B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45E7-D794-42A7-BBF9-25F8602B4568}" type="datetimeFigureOut">
              <a:rPr lang="pt-BR" smtClean="0"/>
              <a:t>19/03/2013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C744-3F7F-4EF7-956F-298FE8DAA2B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45E7-D794-42A7-BBF9-25F8602B4568}" type="datetimeFigureOut">
              <a:rPr lang="pt-BR" smtClean="0"/>
              <a:t>19/03/2013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C744-3F7F-4EF7-956F-298FE8DAA2B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45E7-D794-42A7-BBF9-25F8602B4568}" type="datetimeFigureOut">
              <a:rPr lang="pt-BR" smtClean="0"/>
              <a:t>19/03/2013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C744-3F7F-4EF7-956F-298FE8DAA2BA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45E7-D794-42A7-BBF9-25F8602B4568}" type="datetimeFigureOut">
              <a:rPr lang="pt-BR" smtClean="0"/>
              <a:t>19/03/2013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65C744-3F7F-4EF7-956F-298FE8DAA2BA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765C744-3F7F-4EF7-956F-298FE8DAA2BA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C6245E7-D794-42A7-BBF9-25F8602B4568}" type="datetimeFigureOut">
              <a:rPr lang="pt-BR" smtClean="0"/>
              <a:t>19/03/2013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Apresenta__o_do_Microsoft_PowerPoint1.ppt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940152" y="584577"/>
            <a:ext cx="3833706" cy="3962784"/>
          </a:xfrm>
        </p:spPr>
        <p:txBody>
          <a:bodyPr vert="horz">
            <a:normAutofit/>
          </a:bodyPr>
          <a:lstStyle/>
          <a:p>
            <a:r>
              <a:rPr lang="pt-BR" sz="9600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uxton Sketch" pitchFamily="66" charset="0"/>
              </a:rPr>
              <a:t>CSD</a:t>
            </a:r>
            <a:endParaRPr lang="pt-BR" sz="9600" b="1" dirty="0">
              <a:solidFill>
                <a:srgbClr val="00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uxton Sketch" pitchFamily="66" charset="0"/>
            </a:endParaRPr>
          </a:p>
        </p:txBody>
      </p:sp>
      <p:sp>
        <p:nvSpPr>
          <p:cNvPr id="4" name="AutoShape 4" descr="Adaptwor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761047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4716016" y="5465385"/>
            <a:ext cx="3744416" cy="70788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Buxton Sketch" pitchFamily="66" charset="0"/>
              </a:rPr>
              <a:t>Simone Pittner	 @</a:t>
            </a:r>
            <a:r>
              <a:rPr lang="pt-BR" sz="2000" dirty="0" err="1" smtClean="0">
                <a:latin typeface="Buxton Sketch" pitchFamily="66" charset="0"/>
              </a:rPr>
              <a:t>SimonePittner</a:t>
            </a:r>
            <a:endParaRPr lang="pt-BR" sz="2000" dirty="0" smtClean="0">
              <a:latin typeface="Buxton Sketch" pitchFamily="66" charset="0"/>
            </a:endParaRPr>
          </a:p>
          <a:p>
            <a:r>
              <a:rPr lang="pt-BR" sz="2000" dirty="0" smtClean="0">
                <a:latin typeface="Buxton Sketch" pitchFamily="66" charset="0"/>
              </a:rPr>
              <a:t>Manoel Pimentel     	 </a:t>
            </a:r>
            <a:r>
              <a:rPr lang="pt-BR" sz="2000" dirty="0" smtClean="0">
                <a:latin typeface="Buxton Sketch" pitchFamily="66" charset="0"/>
              </a:rPr>
              <a:t>@</a:t>
            </a:r>
            <a:r>
              <a:rPr lang="pt-BR" sz="2000" dirty="0" err="1" smtClean="0">
                <a:latin typeface="Buxton Sketch" pitchFamily="66" charset="0"/>
              </a:rPr>
              <a:t>manoelp</a:t>
            </a:r>
            <a:endParaRPr lang="pt-BR" sz="2000" dirty="0">
              <a:latin typeface="Buxton Sketch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72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36296" y="7937"/>
            <a:ext cx="1080120" cy="6229375"/>
          </a:xfrm>
        </p:spPr>
        <p:txBody>
          <a:bodyPr vert="wordArtVert">
            <a:normAutofit/>
          </a:bodyPr>
          <a:lstStyle/>
          <a:p>
            <a:r>
              <a:rPr lang="pt-BR" sz="3400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uxton Sketch" pitchFamily="66" charset="0"/>
              </a:rPr>
              <a:t>AGILE DEV</a:t>
            </a:r>
            <a:endParaRPr lang="pt-BR" sz="3400" b="1" dirty="0">
              <a:solidFill>
                <a:srgbClr val="00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uxton Sketch" pitchFamily="66" charset="0"/>
            </a:endParaRPr>
          </a:p>
        </p:txBody>
      </p:sp>
      <p:sp>
        <p:nvSpPr>
          <p:cNvPr id="4" name="AutoShape 4" descr="Adaptwor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611560" y="764704"/>
            <a:ext cx="6840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</a:pPr>
            <a:r>
              <a:rPr lang="pt-BR" sz="4000" b="1" spc="-1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uxton Sketch" pitchFamily="66" charset="0"/>
                <a:ea typeface="+mj-ea"/>
                <a:cs typeface="+mj-cs"/>
              </a:rPr>
              <a:t>Integração Contínua</a:t>
            </a:r>
            <a:endParaRPr lang="pt-BR" sz="4000" b="1" spc="-100" dirty="0">
              <a:solidFill>
                <a:srgbClr val="00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uxton Sketch" pitchFamily="66" charset="0"/>
              <a:ea typeface="+mj-ea"/>
              <a:cs typeface="+mj-cs"/>
            </a:endParaRPr>
          </a:p>
        </p:txBody>
      </p:sp>
      <p:pic>
        <p:nvPicPr>
          <p:cNvPr id="6146" name="Picture 2" descr="Visão Ger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72590"/>
            <a:ext cx="609600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76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Adaptwor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Título 1"/>
          <p:cNvSpPr>
            <a:spLocks noGrp="1"/>
          </p:cNvSpPr>
          <p:nvPr>
            <p:ph type="ctrTitle"/>
          </p:nvPr>
        </p:nvSpPr>
        <p:spPr>
          <a:xfrm>
            <a:off x="5292080" y="59093"/>
            <a:ext cx="3168352" cy="6505349"/>
          </a:xfrm>
        </p:spPr>
        <p:txBody>
          <a:bodyPr vert="wordArtVert">
            <a:normAutofit/>
          </a:bodyPr>
          <a:lstStyle/>
          <a:p>
            <a:r>
              <a:rPr lang="pt-BR" sz="4800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uxton Sketch" pitchFamily="66" charset="0"/>
              </a:rPr>
              <a:t>US</a:t>
            </a:r>
            <a:endParaRPr lang="pt-BR" sz="3400" b="1" dirty="0">
              <a:solidFill>
                <a:srgbClr val="00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uxton Sketch" pitchFamily="66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36854" y="160338"/>
            <a:ext cx="828092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itchFamily="34" charset="0"/>
              <a:buChar char="•"/>
            </a:pPr>
            <a:r>
              <a:rPr lang="pt-BR" sz="6000" dirty="0" smtClean="0"/>
              <a:t>3 </a:t>
            </a:r>
            <a:r>
              <a:rPr lang="pt-BR" sz="6000" dirty="0" err="1" smtClean="0"/>
              <a:t>Cs</a:t>
            </a:r>
            <a:endParaRPr lang="pt-BR" sz="6000" dirty="0"/>
          </a:p>
          <a:p>
            <a:r>
              <a:rPr lang="pt-BR" sz="6000" dirty="0" smtClean="0"/>
              <a:t>		</a:t>
            </a:r>
            <a:r>
              <a:rPr lang="pt-BR" sz="4000" dirty="0" err="1" smtClean="0"/>
              <a:t>Card</a:t>
            </a:r>
            <a:endParaRPr lang="pt-BR" sz="4000" dirty="0" smtClean="0"/>
          </a:p>
          <a:p>
            <a:r>
              <a:rPr lang="pt-BR" sz="4000" dirty="0"/>
              <a:t>	</a:t>
            </a:r>
            <a:r>
              <a:rPr lang="pt-BR" sz="4000" dirty="0" smtClean="0"/>
              <a:t>	</a:t>
            </a:r>
            <a:r>
              <a:rPr lang="pt-BR" sz="4000" dirty="0" err="1" smtClean="0"/>
              <a:t>Conversation</a:t>
            </a:r>
            <a:endParaRPr lang="pt-BR" sz="4000" dirty="0" smtClean="0"/>
          </a:p>
          <a:p>
            <a:r>
              <a:rPr lang="pt-BR" sz="4000" dirty="0" smtClean="0"/>
              <a:t>		</a:t>
            </a:r>
            <a:r>
              <a:rPr lang="pt-BR" sz="4000" dirty="0" err="1" smtClean="0"/>
              <a:t>Confirmation</a:t>
            </a:r>
            <a:endParaRPr lang="pt-BR" sz="4000" dirty="0" smtClean="0"/>
          </a:p>
          <a:p>
            <a:endParaRPr lang="pt-BR" sz="3200" dirty="0"/>
          </a:p>
          <a:p>
            <a:pPr marL="857250" indent="-857250">
              <a:buFont typeface="Arial" pitchFamily="34" charset="0"/>
              <a:buChar char="•"/>
            </a:pPr>
            <a:r>
              <a:rPr lang="pt-BR" sz="6000" dirty="0" smtClean="0"/>
              <a:t>3 Ws</a:t>
            </a:r>
            <a:r>
              <a:rPr lang="pt-BR" sz="4000" dirty="0" smtClean="0"/>
              <a:t>	</a:t>
            </a:r>
            <a:r>
              <a:rPr lang="pt-BR" sz="6000" dirty="0" smtClean="0"/>
              <a:t>	</a:t>
            </a:r>
          </a:p>
          <a:p>
            <a:r>
              <a:rPr lang="pt-BR" sz="6000" dirty="0"/>
              <a:t>	</a:t>
            </a:r>
            <a:r>
              <a:rPr lang="pt-BR" sz="6000" dirty="0" smtClean="0"/>
              <a:t>	</a:t>
            </a:r>
            <a:r>
              <a:rPr lang="pt-BR" sz="4000" dirty="0" smtClean="0"/>
              <a:t>Who </a:t>
            </a:r>
          </a:p>
          <a:p>
            <a:r>
              <a:rPr lang="pt-BR" sz="4000" dirty="0"/>
              <a:t>	</a:t>
            </a:r>
            <a:r>
              <a:rPr lang="pt-BR" sz="4000" dirty="0" smtClean="0"/>
              <a:t>	</a:t>
            </a:r>
            <a:r>
              <a:rPr lang="pt-BR" sz="4000" dirty="0" err="1" smtClean="0"/>
              <a:t>Where</a:t>
            </a:r>
            <a:r>
              <a:rPr lang="pt-BR" sz="4000" dirty="0" smtClean="0"/>
              <a:t> </a:t>
            </a:r>
          </a:p>
          <a:p>
            <a:r>
              <a:rPr lang="pt-BR" sz="4000" dirty="0"/>
              <a:t>	</a:t>
            </a:r>
            <a:r>
              <a:rPr lang="pt-BR" sz="4000" dirty="0" smtClean="0"/>
              <a:t>	</a:t>
            </a:r>
            <a:r>
              <a:rPr lang="pt-BR" sz="4000" dirty="0" err="1" smtClean="0"/>
              <a:t>Why</a:t>
            </a:r>
            <a:r>
              <a:rPr lang="pt-BR" sz="4000" dirty="0" smtClean="0"/>
              <a:t> 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07334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Adaptwor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Título 1"/>
          <p:cNvSpPr>
            <a:spLocks noGrp="1"/>
          </p:cNvSpPr>
          <p:nvPr>
            <p:ph type="ctrTitle"/>
          </p:nvPr>
        </p:nvSpPr>
        <p:spPr>
          <a:xfrm>
            <a:off x="5292080" y="59093"/>
            <a:ext cx="3168352" cy="6505349"/>
          </a:xfrm>
        </p:spPr>
        <p:txBody>
          <a:bodyPr vert="wordArtVert">
            <a:normAutofit/>
          </a:bodyPr>
          <a:lstStyle/>
          <a:p>
            <a:r>
              <a:rPr lang="pt-BR" sz="4800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uxton Sketch" pitchFamily="66" charset="0"/>
              </a:rPr>
              <a:t>US</a:t>
            </a:r>
            <a:endParaRPr lang="pt-BR" sz="3400" b="1" dirty="0">
              <a:solidFill>
                <a:srgbClr val="00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uxton Sketch" pitchFamily="66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407" y="287008"/>
            <a:ext cx="7618743" cy="6598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504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Adaptwor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Título 1"/>
          <p:cNvSpPr>
            <a:spLocks noGrp="1"/>
          </p:cNvSpPr>
          <p:nvPr>
            <p:ph type="ctrTitle"/>
          </p:nvPr>
        </p:nvSpPr>
        <p:spPr>
          <a:xfrm>
            <a:off x="5076056" y="94134"/>
            <a:ext cx="3168352" cy="6505349"/>
          </a:xfrm>
        </p:spPr>
        <p:txBody>
          <a:bodyPr vert="wordArtVert">
            <a:normAutofit/>
          </a:bodyPr>
          <a:lstStyle/>
          <a:p>
            <a:r>
              <a:rPr lang="pt-BR" sz="4800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uxton Sketch" pitchFamily="66" charset="0"/>
              </a:rPr>
              <a:t>DOJO</a:t>
            </a:r>
            <a:endParaRPr lang="pt-BR" sz="3400" b="1" dirty="0">
              <a:solidFill>
                <a:srgbClr val="00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uxton Sketch" pitchFamily="66" charset="0"/>
            </a:endParaRPr>
          </a:p>
        </p:txBody>
      </p:sp>
      <p:graphicFrame>
        <p:nvGraphicFramePr>
          <p:cNvPr id="17" name="Objeto 16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558071"/>
              </p:ext>
            </p:extLst>
          </p:nvPr>
        </p:nvGraphicFramePr>
        <p:xfrm>
          <a:off x="136525" y="122238"/>
          <a:ext cx="6700838" cy="502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Apresentação" r:id="rId3" imgW="6676987" imgH="5000520" progId="PowerPoint.Show.12">
                  <p:embed/>
                </p:oleObj>
              </mc:Choice>
              <mc:Fallback>
                <p:oleObj name="Apresentação" r:id="rId3" imgW="6676987" imgH="5000520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6525" y="122238"/>
                        <a:ext cx="6700838" cy="5022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420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76056" y="94134"/>
            <a:ext cx="3168352" cy="6505349"/>
          </a:xfrm>
        </p:spPr>
        <p:txBody>
          <a:bodyPr vert="wordArtVert">
            <a:normAutofit/>
          </a:bodyPr>
          <a:lstStyle/>
          <a:p>
            <a:r>
              <a:rPr lang="pt-BR" sz="3400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uxton Sketch" pitchFamily="66" charset="0"/>
              </a:rPr>
              <a:t>TÉCNICAS CSD</a:t>
            </a:r>
            <a:endParaRPr lang="pt-BR" sz="3400" b="1" dirty="0">
              <a:solidFill>
                <a:srgbClr val="00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uxton Sketch" pitchFamily="66" charset="0"/>
            </a:endParaRPr>
          </a:p>
        </p:txBody>
      </p:sp>
      <p:sp>
        <p:nvSpPr>
          <p:cNvPr id="4" name="AutoShape 4" descr="Adaptwor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Rectangle 2"/>
          <p:cNvSpPr txBox="1">
            <a:spLocks/>
          </p:cNvSpPr>
          <p:nvPr/>
        </p:nvSpPr>
        <p:spPr>
          <a:xfrm>
            <a:off x="460375" y="-542917"/>
            <a:ext cx="4788024" cy="81041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70000"/>
              </a:lnSpc>
              <a:buFont typeface="Wingdings" pitchFamily="2" charset="2"/>
              <a:buChar char="q"/>
            </a:pPr>
            <a:r>
              <a:rPr lang="pt-BR" sz="1600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Automação</a:t>
            </a:r>
          </a:p>
          <a:p>
            <a:pPr marL="285750" indent="-285750" algn="l">
              <a:lnSpc>
                <a:spcPct val="170000"/>
              </a:lnSpc>
              <a:buFont typeface="Wingdings" pitchFamily="2" charset="2"/>
              <a:buChar char="q"/>
            </a:pPr>
            <a:r>
              <a:rPr lang="pt-BR" sz="16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	</a:t>
            </a:r>
            <a:r>
              <a:rPr lang="pt-BR" sz="1600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Banco de Dados e Desenvolvimento Ágil</a:t>
            </a:r>
          </a:p>
          <a:p>
            <a:pPr marL="285750" indent="-285750" algn="l">
              <a:lnSpc>
                <a:spcPct val="170000"/>
              </a:lnSpc>
              <a:buFont typeface="Wingdings" pitchFamily="2" charset="2"/>
              <a:buChar char="q"/>
            </a:pPr>
            <a:r>
              <a:rPr lang="pt-BR" sz="1600" b="1" dirty="0" err="1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Deploy</a:t>
            </a:r>
            <a:r>
              <a:rPr lang="pt-BR" sz="1600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 Contínuo</a:t>
            </a:r>
          </a:p>
          <a:p>
            <a:pPr marL="285750" indent="-285750" algn="l">
              <a:lnSpc>
                <a:spcPct val="170000"/>
              </a:lnSpc>
              <a:buFont typeface="Wingdings" pitchFamily="2" charset="2"/>
              <a:buChar char="q"/>
            </a:pPr>
            <a:r>
              <a:rPr lang="pt-BR" sz="16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	</a:t>
            </a:r>
            <a:r>
              <a:rPr lang="pt-BR" sz="1600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Design Emergente</a:t>
            </a:r>
          </a:p>
          <a:p>
            <a:pPr marL="285750" indent="-285750" algn="l">
              <a:lnSpc>
                <a:spcPct val="170000"/>
              </a:lnSpc>
              <a:buFont typeface="Wingdings" pitchFamily="2" charset="2"/>
              <a:buChar char="q"/>
            </a:pPr>
            <a:r>
              <a:rPr lang="pt-BR" sz="1600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Documentação</a:t>
            </a:r>
          </a:p>
          <a:p>
            <a:pPr marL="285750" indent="-285750" algn="l">
              <a:lnSpc>
                <a:spcPct val="170000"/>
              </a:lnSpc>
              <a:buFont typeface="Wingdings" pitchFamily="2" charset="2"/>
              <a:buChar char="q"/>
            </a:pPr>
            <a:r>
              <a:rPr lang="pt-BR" sz="16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	</a:t>
            </a:r>
            <a:r>
              <a:rPr lang="pt-BR" sz="1600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DRY</a:t>
            </a:r>
          </a:p>
          <a:p>
            <a:pPr marL="285750" indent="-285750" algn="l">
              <a:lnSpc>
                <a:spcPct val="170000"/>
              </a:lnSpc>
              <a:buFont typeface="Wingdings" pitchFamily="2" charset="2"/>
              <a:buChar char="q"/>
            </a:pPr>
            <a:r>
              <a:rPr lang="pt-BR" sz="1600" b="1" dirty="0" err="1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Good</a:t>
            </a:r>
            <a:r>
              <a:rPr lang="pt-BR" sz="1600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pt-BR" sz="1600" b="1" dirty="0" err="1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Citizen</a:t>
            </a:r>
            <a:endParaRPr lang="pt-BR" sz="16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  <a:p>
            <a:pPr marL="285750" indent="-285750" algn="l">
              <a:lnSpc>
                <a:spcPct val="170000"/>
              </a:lnSpc>
              <a:buFont typeface="Wingdings" pitchFamily="2" charset="2"/>
              <a:buChar char="q"/>
            </a:pPr>
            <a:r>
              <a:rPr lang="pt-BR" sz="1600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	Inversão de Controle</a:t>
            </a:r>
          </a:p>
          <a:p>
            <a:pPr marL="285750" indent="-285750" algn="l">
              <a:lnSpc>
                <a:spcPct val="170000"/>
              </a:lnSpc>
              <a:buFont typeface="Wingdings" pitchFamily="2" charset="2"/>
              <a:buChar char="q"/>
            </a:pPr>
            <a:r>
              <a:rPr lang="pt-BR" sz="1600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Lei de </a:t>
            </a:r>
            <a:r>
              <a:rPr lang="pt-BR" sz="1600" b="1" dirty="0" err="1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demeter</a:t>
            </a:r>
            <a:r>
              <a:rPr lang="pt-BR" sz="16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	</a:t>
            </a:r>
            <a:endParaRPr lang="pt-BR" sz="1600" b="1" dirty="0" smtClean="0">
              <a:solidFill>
                <a:schemeClr val="tx2">
                  <a:lumMod val="50000"/>
                </a:schemeClr>
              </a:solidFill>
              <a:latin typeface="+mn-lt"/>
            </a:endParaRPr>
          </a:p>
          <a:p>
            <a:pPr marL="285750" indent="-285750" algn="l">
              <a:lnSpc>
                <a:spcPct val="170000"/>
              </a:lnSpc>
              <a:buFont typeface="Wingdings" pitchFamily="2" charset="2"/>
              <a:buChar char="q"/>
            </a:pPr>
            <a:r>
              <a:rPr lang="pt-BR" sz="16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	</a:t>
            </a:r>
            <a:r>
              <a:rPr lang="pt-BR" sz="1600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Programação em par</a:t>
            </a:r>
          </a:p>
          <a:p>
            <a:pPr marL="285750" indent="-285750" algn="l">
              <a:lnSpc>
                <a:spcPct val="170000"/>
              </a:lnSpc>
              <a:buFont typeface="Wingdings" pitchFamily="2" charset="2"/>
              <a:buChar char="q"/>
            </a:pPr>
            <a:r>
              <a:rPr lang="pt-BR" sz="1600" b="1" dirty="0" err="1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Refatoração</a:t>
            </a:r>
            <a:endParaRPr lang="pt-BR" sz="16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  <a:p>
            <a:pPr marL="285750" indent="-285750" algn="l">
              <a:lnSpc>
                <a:spcPct val="170000"/>
              </a:lnSpc>
              <a:buFont typeface="Wingdings" pitchFamily="2" charset="2"/>
              <a:buChar char="q"/>
            </a:pPr>
            <a:r>
              <a:rPr lang="pt-BR" sz="1600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	Release </a:t>
            </a:r>
            <a:r>
              <a:rPr lang="pt-BR" sz="1600" b="1" dirty="0" err="1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Early</a:t>
            </a:r>
            <a:r>
              <a:rPr lang="pt-BR" sz="1600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 Release </a:t>
            </a:r>
            <a:r>
              <a:rPr lang="pt-BR" sz="1600" b="1" dirty="0" err="1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Often</a:t>
            </a:r>
            <a:endParaRPr lang="pt-BR" sz="1600" b="1" dirty="0" smtClean="0">
              <a:solidFill>
                <a:schemeClr val="tx2">
                  <a:lumMod val="50000"/>
                </a:schemeClr>
              </a:solidFill>
              <a:latin typeface="+mn-lt"/>
            </a:endParaRPr>
          </a:p>
          <a:p>
            <a:pPr marL="285750" indent="-285750" algn="l">
              <a:lnSpc>
                <a:spcPct val="170000"/>
              </a:lnSpc>
              <a:buFont typeface="Wingdings" pitchFamily="2" charset="2"/>
              <a:buChar char="q"/>
            </a:pPr>
            <a:r>
              <a:rPr lang="pt-BR" sz="1600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Testes de Aceitação</a:t>
            </a:r>
          </a:p>
          <a:p>
            <a:pPr marL="285750" indent="-285750" algn="l">
              <a:lnSpc>
                <a:spcPct val="170000"/>
              </a:lnSpc>
              <a:buFont typeface="Wingdings" pitchFamily="2" charset="2"/>
              <a:buChar char="q"/>
            </a:pPr>
            <a:r>
              <a:rPr lang="pt-BR" sz="1600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	Testes</a:t>
            </a:r>
          </a:p>
          <a:p>
            <a:pPr marL="285750" indent="-285750" algn="l">
              <a:lnSpc>
                <a:spcPct val="170000"/>
              </a:lnSpc>
              <a:buFont typeface="Wingdings" pitchFamily="2" charset="2"/>
              <a:buChar char="q"/>
            </a:pPr>
            <a:r>
              <a:rPr lang="pt-BR" sz="1600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Controle de Versão</a:t>
            </a:r>
          </a:p>
          <a:p>
            <a:pPr marL="285750" indent="-285750" algn="l">
              <a:lnSpc>
                <a:spcPct val="170000"/>
              </a:lnSpc>
              <a:buFont typeface="Wingdings" pitchFamily="2" charset="2"/>
              <a:buChar char="q"/>
            </a:pPr>
            <a:r>
              <a:rPr lang="pt-BR" sz="1600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	YAGNI</a:t>
            </a:r>
            <a:endParaRPr lang="pt-BR" sz="16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140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91164"/>
            <a:ext cx="4091136" cy="410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76056" y="94134"/>
            <a:ext cx="3168352" cy="6505349"/>
          </a:xfrm>
        </p:spPr>
        <p:txBody>
          <a:bodyPr vert="wordArtVert">
            <a:normAutofit/>
          </a:bodyPr>
          <a:lstStyle/>
          <a:p>
            <a:r>
              <a:rPr lang="pt-BR" sz="4800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uxton Sketch" pitchFamily="66" charset="0"/>
              </a:rPr>
              <a:t>BDD</a:t>
            </a:r>
            <a:endParaRPr lang="pt-BR" sz="3400" b="1" dirty="0">
              <a:solidFill>
                <a:srgbClr val="00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uxton Sketch" pitchFamily="66" charset="0"/>
            </a:endParaRPr>
          </a:p>
        </p:txBody>
      </p:sp>
      <p:sp>
        <p:nvSpPr>
          <p:cNvPr id="4" name="AutoShape 4" descr="Adaptwor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45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76056" y="94134"/>
            <a:ext cx="3168352" cy="6505349"/>
          </a:xfrm>
        </p:spPr>
        <p:txBody>
          <a:bodyPr vert="wordArtVert">
            <a:normAutofit/>
          </a:bodyPr>
          <a:lstStyle/>
          <a:p>
            <a:r>
              <a:rPr lang="pt-BR" sz="4800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uxton Sketch" pitchFamily="66" charset="0"/>
              </a:rPr>
              <a:t>TESTE</a:t>
            </a:r>
            <a:endParaRPr lang="pt-BR" sz="3400" b="1" dirty="0">
              <a:solidFill>
                <a:srgbClr val="00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uxton Sketch" pitchFamily="66" charset="0"/>
            </a:endParaRPr>
          </a:p>
        </p:txBody>
      </p:sp>
      <p:sp>
        <p:nvSpPr>
          <p:cNvPr id="4" name="AutoShape 4" descr="Adaptwor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827584" y="332656"/>
            <a:ext cx="60304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 smtClean="0"/>
              <a:t>-Teste </a:t>
            </a:r>
            <a:r>
              <a:rPr lang="pt-BR" sz="3600" dirty="0"/>
              <a:t>de Unidade - testar classe (caixa branca</a:t>
            </a:r>
            <a:r>
              <a:rPr lang="pt-BR" sz="3600" dirty="0" smtClean="0"/>
              <a:t>);</a:t>
            </a:r>
          </a:p>
          <a:p>
            <a:endParaRPr lang="pt-BR" sz="3600" dirty="0"/>
          </a:p>
          <a:p>
            <a:r>
              <a:rPr lang="pt-BR" sz="3600" dirty="0" smtClean="0"/>
              <a:t>-Teste </a:t>
            </a:r>
            <a:r>
              <a:rPr lang="pt-BR" sz="3600" dirty="0"/>
              <a:t>de Integração - testar 02 </a:t>
            </a:r>
            <a:r>
              <a:rPr lang="pt-BR" sz="3600" dirty="0" err="1"/>
              <a:t>modulos</a:t>
            </a:r>
            <a:r>
              <a:rPr lang="pt-BR" sz="3600" dirty="0"/>
              <a:t> de um sistema - DAO e BD (caixa cinza</a:t>
            </a:r>
            <a:r>
              <a:rPr lang="pt-BR" sz="3600" dirty="0" smtClean="0"/>
              <a:t>);</a:t>
            </a:r>
          </a:p>
          <a:p>
            <a:endParaRPr lang="pt-BR" sz="3600" dirty="0"/>
          </a:p>
          <a:p>
            <a:r>
              <a:rPr lang="pt-BR" sz="3600" dirty="0" smtClean="0"/>
              <a:t>-Teste </a:t>
            </a:r>
            <a:r>
              <a:rPr lang="pt-BR" sz="3600" dirty="0"/>
              <a:t>de Sistema - testes do mundo real sem </a:t>
            </a:r>
            <a:r>
              <a:rPr lang="pt-BR" sz="3600" dirty="0" err="1"/>
              <a:t>interferencia</a:t>
            </a:r>
            <a:r>
              <a:rPr lang="pt-BR" sz="3600" dirty="0"/>
              <a:t> do </a:t>
            </a:r>
            <a:r>
              <a:rPr lang="pt-BR" sz="3600" dirty="0" err="1"/>
              <a:t>usuario</a:t>
            </a:r>
            <a:r>
              <a:rPr lang="pt-BR" sz="3600" dirty="0"/>
              <a:t> (caixa preta)</a:t>
            </a:r>
          </a:p>
        </p:txBody>
      </p:sp>
    </p:spTree>
    <p:extLst>
      <p:ext uri="{BB962C8B-B14F-4D97-AF65-F5344CB8AC3E}">
        <p14:creationId xmlns:p14="http://schemas.microsoft.com/office/powerpoint/2010/main" val="224493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76056" y="94134"/>
            <a:ext cx="3168352" cy="6505349"/>
          </a:xfrm>
        </p:spPr>
        <p:txBody>
          <a:bodyPr vert="wordArtVert">
            <a:normAutofit/>
          </a:bodyPr>
          <a:lstStyle/>
          <a:p>
            <a:r>
              <a:rPr lang="pt-BR" sz="3400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uxton Sketch" pitchFamily="66" charset="0"/>
              </a:rPr>
              <a:t>GHERKINS</a:t>
            </a:r>
            <a:endParaRPr lang="pt-BR" sz="3400" b="1" dirty="0">
              <a:solidFill>
                <a:srgbClr val="00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uxton Sketch" pitchFamily="66" charset="0"/>
            </a:endParaRPr>
          </a:p>
        </p:txBody>
      </p:sp>
      <p:sp>
        <p:nvSpPr>
          <p:cNvPr id="4" name="AutoShape 4" descr="Adaptwor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611560" y="764704"/>
            <a:ext cx="684076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</a:pPr>
            <a:r>
              <a:rPr lang="pt-BR" sz="4000" b="1" spc="-100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uxton Sketch" pitchFamily="66" charset="0"/>
                <a:ea typeface="+mj-ea"/>
                <a:cs typeface="+mj-cs"/>
              </a:rPr>
              <a:t>Expressões-chave</a:t>
            </a:r>
          </a:p>
          <a:p>
            <a:pPr fontAlgn="base"/>
            <a:r>
              <a:rPr lang="pt-BR" dirty="0" err="1"/>
              <a:t>Gherkin</a:t>
            </a:r>
            <a:r>
              <a:rPr lang="pt-BR" dirty="0"/>
              <a:t> possui um conjunto </a:t>
            </a:r>
            <a:r>
              <a:rPr lang="pt-BR" dirty="0" smtClean="0"/>
              <a:t>pequeno </a:t>
            </a:r>
            <a:r>
              <a:rPr lang="pt-BR" dirty="0"/>
              <a:t>de expressões-chave que orientam sua sintaxe.  </a:t>
            </a:r>
            <a:r>
              <a:rPr lang="pt-BR" dirty="0" smtClean="0"/>
              <a:t>São </a:t>
            </a:r>
            <a:r>
              <a:rPr lang="pt-BR" dirty="0"/>
              <a:t>elas</a:t>
            </a:r>
            <a:r>
              <a:rPr lang="pt-BR" dirty="0" smtClean="0"/>
              <a:t>:</a:t>
            </a:r>
          </a:p>
          <a:p>
            <a:pPr fontAlgn="base"/>
            <a:endParaRPr lang="pt-BR" dirty="0" smtClean="0"/>
          </a:p>
          <a:p>
            <a:pPr fontAlgn="base"/>
            <a:endParaRPr lang="pt-BR" dirty="0"/>
          </a:p>
          <a:p>
            <a:pPr fontAlgn="base"/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Funcionalidade</a:t>
            </a:r>
            <a:endParaRPr lang="en-US" dirty="0" smtClean="0"/>
          </a:p>
          <a:p>
            <a:pPr fontAlgn="base"/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Contexto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  <a:p>
            <a:pPr fontAlgn="base"/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Cenário</a:t>
            </a:r>
          </a:p>
          <a:p>
            <a:pPr fontAlgn="base"/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Dado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  <a:p>
            <a:pPr fontAlgn="base"/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Quando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  <a:p>
            <a:pPr fontAlgn="base"/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Então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  <a:p>
            <a:pPr fontAlgn="base"/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  <a:p>
            <a:pPr fontAlgn="base"/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Mas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  <a:p>
            <a:pPr fontAlgn="base"/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Esquema de cenário</a:t>
            </a:r>
          </a:p>
          <a:p>
            <a:pPr fontAlgn="base"/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Exemplos</a:t>
            </a:r>
          </a:p>
        </p:txBody>
      </p:sp>
    </p:spTree>
    <p:extLst>
      <p:ext uri="{BB962C8B-B14F-4D97-AF65-F5344CB8AC3E}">
        <p14:creationId xmlns:p14="http://schemas.microsoft.com/office/powerpoint/2010/main" val="237371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36296" y="7937"/>
            <a:ext cx="3168352" cy="3386507"/>
          </a:xfrm>
        </p:spPr>
        <p:txBody>
          <a:bodyPr vert="horz">
            <a:normAutofit fontScale="90000"/>
          </a:bodyPr>
          <a:lstStyle/>
          <a:p>
            <a:r>
              <a:rPr lang="pt-BR" sz="3400" b="1" dirty="0" err="1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uxton Sketch" pitchFamily="66" charset="0"/>
              </a:rPr>
              <a:t>DoR</a:t>
            </a:r>
            <a:r>
              <a:rPr lang="pt-BR" sz="3400" b="1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uxton Sketch" pitchFamily="66" charset="0"/>
              </a:rPr>
              <a:t> </a:t>
            </a:r>
            <a:r>
              <a:rPr lang="pt-BR" sz="3400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uxton Sketch" pitchFamily="66" charset="0"/>
              </a:rPr>
              <a:t> </a:t>
            </a:r>
            <a:br>
              <a:rPr lang="pt-BR" sz="3400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uxton Sketch" pitchFamily="66" charset="0"/>
              </a:rPr>
            </a:br>
            <a:r>
              <a:rPr lang="pt-BR" sz="3400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uxton Sketch" pitchFamily="66" charset="0"/>
              </a:rPr>
              <a:t/>
            </a:r>
            <a:br>
              <a:rPr lang="pt-BR" sz="3400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uxton Sketch" pitchFamily="66" charset="0"/>
              </a:rPr>
            </a:br>
            <a:r>
              <a:rPr lang="pt-BR" sz="3400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uxton Sketch" pitchFamily="66" charset="0"/>
              </a:rPr>
              <a:t>a</a:t>
            </a:r>
            <a:br>
              <a:rPr lang="pt-BR" sz="3400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uxton Sketch" pitchFamily="66" charset="0"/>
              </a:rPr>
            </a:br>
            <a:r>
              <a:rPr lang="pt-BR" sz="3400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uxton Sketch" pitchFamily="66" charset="0"/>
              </a:rPr>
              <a:t>n</a:t>
            </a:r>
            <a:br>
              <a:rPr lang="pt-BR" sz="3400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uxton Sketch" pitchFamily="66" charset="0"/>
              </a:rPr>
            </a:br>
            <a:r>
              <a:rPr lang="pt-BR" sz="3400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uxton Sketch" pitchFamily="66" charset="0"/>
              </a:rPr>
              <a:t>d</a:t>
            </a:r>
            <a:br>
              <a:rPr lang="pt-BR" sz="3400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uxton Sketch" pitchFamily="66" charset="0"/>
              </a:rPr>
            </a:br>
            <a:r>
              <a:rPr lang="pt-BR" sz="3400" b="1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uxton Sketch" pitchFamily="66" charset="0"/>
              </a:rPr>
              <a:t/>
            </a:r>
            <a:br>
              <a:rPr lang="pt-BR" sz="3400" b="1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uxton Sketch" pitchFamily="66" charset="0"/>
              </a:rPr>
            </a:br>
            <a:r>
              <a:rPr lang="pt-BR" sz="3400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uxton Sketch" pitchFamily="66" charset="0"/>
              </a:rPr>
              <a:t> </a:t>
            </a:r>
            <a:r>
              <a:rPr lang="pt-BR" sz="3400" b="1" dirty="0" err="1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uxton Sketch" pitchFamily="66" charset="0"/>
              </a:rPr>
              <a:t>DoD</a:t>
            </a:r>
            <a:endParaRPr lang="pt-BR" sz="3400" b="1" dirty="0">
              <a:solidFill>
                <a:srgbClr val="00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uxton Sketch" pitchFamily="66" charset="0"/>
            </a:endParaRPr>
          </a:p>
        </p:txBody>
      </p:sp>
      <p:sp>
        <p:nvSpPr>
          <p:cNvPr id="4" name="AutoShape 4" descr="Adaptwor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611560" y="764704"/>
            <a:ext cx="6840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</a:pPr>
            <a:r>
              <a:rPr lang="pt-BR" sz="4000" b="1" spc="-1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uxton Sketch" pitchFamily="66" charset="0"/>
                <a:ea typeface="+mj-ea"/>
                <a:cs typeface="+mj-cs"/>
              </a:rPr>
              <a:t>O  </a:t>
            </a:r>
            <a:r>
              <a:rPr lang="pt-BR" sz="4000" b="1" spc="-100" dirty="0" err="1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uxton Sketch" pitchFamily="66" charset="0"/>
                <a:ea typeface="+mj-ea"/>
                <a:cs typeface="+mj-cs"/>
              </a:rPr>
              <a:t>Dev</a:t>
            </a:r>
            <a:r>
              <a:rPr lang="pt-BR" sz="4000" b="1" spc="-1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uxton Sketch" pitchFamily="66" charset="0"/>
                <a:ea typeface="+mj-ea"/>
                <a:cs typeface="+mj-cs"/>
              </a:rPr>
              <a:t> Team se baseia em?</a:t>
            </a:r>
            <a:endParaRPr lang="pt-BR" sz="4000" b="1" spc="-100" dirty="0">
              <a:solidFill>
                <a:srgbClr val="00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uxton Sketch" pitchFamily="66" charset="0"/>
              <a:ea typeface="+mj-ea"/>
              <a:cs typeface="+mj-cs"/>
            </a:endParaRPr>
          </a:p>
        </p:txBody>
      </p:sp>
      <p:pic>
        <p:nvPicPr>
          <p:cNvPr id="4098" name="Picture 2" descr="https://encrypted-tbn0.gstatic.com/images?q=tbn:ANd9GcRcSybYKjK_--a_y5jVvcmGSPrJhODF6FTTOeefwp2Sb8CPGGy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66031"/>
            <a:ext cx="4896544" cy="311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55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3434</TotalTime>
  <Words>101</Words>
  <Application>Microsoft Office PowerPoint</Application>
  <PresentationFormat>Apresentação na tela (4:3)</PresentationFormat>
  <Paragraphs>58</Paragraphs>
  <Slides>10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2" baseType="lpstr">
      <vt:lpstr>Adjacência</vt:lpstr>
      <vt:lpstr>Apresentação do Microsoft PowerPoint</vt:lpstr>
      <vt:lpstr>CSD</vt:lpstr>
      <vt:lpstr>US</vt:lpstr>
      <vt:lpstr>US</vt:lpstr>
      <vt:lpstr>DOJO</vt:lpstr>
      <vt:lpstr>TÉCNICAS CSD</vt:lpstr>
      <vt:lpstr>BDD</vt:lpstr>
      <vt:lpstr>TESTE</vt:lpstr>
      <vt:lpstr>GHERKINS</vt:lpstr>
      <vt:lpstr>DoR    a n d   DoD</vt:lpstr>
      <vt:lpstr>AGILE DEV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Tópicos da agenda</dc:title>
  <dc:creator>Simone Barbosa Pittner</dc:creator>
  <cp:lastModifiedBy>Simone Barbosa Pittner</cp:lastModifiedBy>
  <cp:revision>26</cp:revision>
  <dcterms:created xsi:type="dcterms:W3CDTF">2013-02-27T11:12:09Z</dcterms:created>
  <dcterms:modified xsi:type="dcterms:W3CDTF">2013-03-21T17:09:00Z</dcterms:modified>
</cp:coreProperties>
</file>