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2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99E90B-2A0A-4670-854B-DCCAC4235ED9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Coursera Capstone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Exploring and comparing London Boroughs for prospective buyers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4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London is a very diverse and expensive city. </a:t>
            </a:r>
          </a:p>
          <a:p>
            <a:r>
              <a:rPr lang="en-GB" dirty="0" smtClean="0"/>
              <a:t>As a result, for those who are already pressed for time, or who don’t know the city, finding a place to stay can be very daunting </a:t>
            </a:r>
          </a:p>
          <a:p>
            <a:r>
              <a:rPr lang="en-GB" dirty="0" smtClean="0"/>
              <a:t>This project aims to cluster neighbourhoods based on their most popular facilities using data from Foursquare</a:t>
            </a:r>
          </a:p>
          <a:p>
            <a:r>
              <a:rPr lang="en-GB" dirty="0" smtClean="0"/>
              <a:t>Subsequently, average house price data will be analysed so that an individual can compare similar neighbourhoods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62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wrangling/cleansing </a:t>
            </a:r>
          </a:p>
          <a:p>
            <a:pPr lvl="1"/>
            <a:r>
              <a:rPr lang="en-GB" dirty="0" smtClean="0"/>
              <a:t>Two online sources of data </a:t>
            </a:r>
          </a:p>
          <a:p>
            <a:pPr lvl="1"/>
            <a:r>
              <a:rPr lang="en-GB" dirty="0" smtClean="0"/>
              <a:t>Web-scraped data must be cleaned, read into a </a:t>
            </a:r>
            <a:r>
              <a:rPr lang="en-GB" dirty="0" err="1" smtClean="0"/>
              <a:t>dataframe</a:t>
            </a:r>
            <a:r>
              <a:rPr lang="en-GB" dirty="0" smtClean="0"/>
              <a:t>, and converted to the correct data type </a:t>
            </a:r>
          </a:p>
          <a:p>
            <a:pPr lvl="1"/>
            <a:r>
              <a:rPr lang="en-GB" dirty="0" smtClean="0"/>
              <a:t>Political control had to be converted into categorical data</a:t>
            </a:r>
          </a:p>
          <a:p>
            <a:r>
              <a:rPr lang="en-GB" dirty="0" smtClean="0"/>
              <a:t>Exploratory data visualisations </a:t>
            </a:r>
          </a:p>
          <a:p>
            <a:pPr lvl="1"/>
            <a:r>
              <a:rPr lang="en-GB" dirty="0" smtClean="0"/>
              <a:t>Exploration of the geographical spread of clusters</a:t>
            </a:r>
          </a:p>
          <a:p>
            <a:pPr lvl="1"/>
            <a:r>
              <a:rPr lang="en-GB" dirty="0" smtClean="0"/>
              <a:t>Box plot to understand changes in house price based on political control of borough</a:t>
            </a:r>
          </a:p>
          <a:p>
            <a:r>
              <a:rPr lang="en-GB" dirty="0" smtClean="0"/>
              <a:t>Regression analysis of political control </a:t>
            </a:r>
          </a:p>
          <a:p>
            <a:pPr lvl="1"/>
            <a:r>
              <a:rPr lang="en-GB" dirty="0" smtClean="0"/>
              <a:t>Correlation calculated between political control and average house prices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24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visualisations - Boroughs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1895261"/>
            <a:ext cx="5399461" cy="3041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48" y="3060520"/>
            <a:ext cx="5196541" cy="3562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6532" y="2685701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spatial representation of the clusters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64029" y="4936337"/>
            <a:ext cx="339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map of the Boroughs of London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1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1451"/>
            <a:ext cx="5296563" cy="2712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16" y="1921451"/>
            <a:ext cx="4658588" cy="29547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visualisations – House Prices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72945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choropleth map showing average house prices by borough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5416" y="487620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boxplot exploring average house price by political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5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58" y="2084832"/>
            <a:ext cx="6905625" cy="2828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958" y="1715500"/>
            <a:ext cx="460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Clustered boroughs and their defining facilities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16958" y="5038991"/>
            <a:ext cx="9927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Clear geographical pattern to the clusters. Suggests geography and economics plays an inherent part in the types of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East/West differentiation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Clusters move further from the city </a:t>
            </a:r>
            <a:r>
              <a:rPr lang="en-GB" dirty="0" err="1" smtClean="0"/>
              <a:t>center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94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research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6427" y="1883193"/>
            <a:ext cx="10195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Cluster analysis gives good indication of the features of the boroughs and acts as a good method of selecting similar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Further research should be done to add extra granularity to the comparisons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This includes population data such as average income, ethnicity and age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9680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1533</TotalTime>
  <Words>284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Coursera Capstone Project</vt:lpstr>
      <vt:lpstr>Business problem</vt:lpstr>
      <vt:lpstr>Methodology</vt:lpstr>
      <vt:lpstr>Data visualisations - Boroughs</vt:lpstr>
      <vt:lpstr>Data visualisations – House Prices </vt:lpstr>
      <vt:lpstr>Results</vt:lpstr>
      <vt:lpstr>Conclusion and future research </vt:lpstr>
    </vt:vector>
  </TitlesOfParts>
  <Company>JPMorgan Chase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Pang, Simone WT</dc:creator>
  <cp:lastModifiedBy>Pang, Simone WT</cp:lastModifiedBy>
  <cp:revision>21</cp:revision>
  <dcterms:created xsi:type="dcterms:W3CDTF">2019-10-22T11:54:18Z</dcterms:created>
  <dcterms:modified xsi:type="dcterms:W3CDTF">2019-10-23T13:28:03Z</dcterms:modified>
</cp:coreProperties>
</file>