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4386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0532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82368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24386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40532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23680" y="1284840"/>
            <a:ext cx="4775760" cy="60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24386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0532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82368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24386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40532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823680" y="1284840"/>
            <a:ext cx="4775760" cy="60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24386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0532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82368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24386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40532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823680" y="1284840"/>
            <a:ext cx="4775760" cy="60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24386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053240" y="264312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82368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24386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4053240" y="3279600"/>
            <a:ext cx="15375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3680" y="1284840"/>
            <a:ext cx="4775760" cy="60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270960" y="327960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270960" y="2643120"/>
            <a:ext cx="233028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23680" y="3279600"/>
            <a:ext cx="4775760" cy="5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AA83B4-E521-49CD-B8C7-74EAFB046A8E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&lt;numero&gt;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CDFF90-8DFF-4942-8CCC-3FBDCB38941A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&lt;numero&gt;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8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D9F232-0F04-4663-8F1B-418BBA8A02D9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&lt;numero&gt;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30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</a:pPr>
            <a:r>
              <a:rPr b="0" lang="en-GB" sz="8000" spc="-1" strike="noStrike">
                <a:solidFill>
                  <a:srgbClr val="ffffff"/>
                </a:solidFill>
                <a:latin typeface="Montserrat"/>
                <a:ea typeface="Montserrat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EA676A-A6E3-42CB-AFCE-DA6CC08108FB}" type="slidenum">
              <a:rPr b="0" lang="it" sz="1000" spc="-1" strike="noStrike">
                <a:solidFill>
                  <a:srgbClr val="ffffff"/>
                </a:solidFill>
                <a:latin typeface="Lato"/>
                <a:ea typeface="Lato"/>
              </a:rPr>
              <a:t>&lt;numero&gt;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imonesalvalaggio.github.io/" TargetMode="External"/><Relationship Id="rId2" Type="http://schemas.openxmlformats.org/officeDocument/2006/relationships/hyperlink" Target="https://github.com/simonesalvalaggio/simonesalvalaggio.github.io" TargetMode="External"/><Relationship Id="rId3" Type="http://schemas.openxmlformats.org/officeDocument/2006/relationships/hyperlink" Target="https://www.linkedin.com/in/simone-salvalaggio-ba2b451ba/" TargetMode="External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Presentazione in breve del progetto!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Caratteristiche del sito personale.</a:t>
            </a: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Struttura del sito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Si sviluppa nella pagina principale.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Linguaggi utilizzati: Html, Css, Bootstrap.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Ho utilizzato 3 colori per il background e 3 colori per il testo.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E’ diviso in 5 parti.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Si adatta ad ogni dispositivo!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46;p15"/>
          <p:cNvSpPr/>
          <p:nvPr/>
        </p:nvSpPr>
        <p:spPr>
          <a:xfrm>
            <a:off x="5143680" y="926280"/>
            <a:ext cx="3286440" cy="3563280"/>
          </a:xfrm>
          <a:prstGeom prst="rect">
            <a:avLst/>
          </a:prstGeom>
          <a:solidFill>
            <a:schemeClr val="dk2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147;p15"/>
          <p:cNvSpPr/>
          <p:nvPr/>
        </p:nvSpPr>
        <p:spPr>
          <a:xfrm>
            <a:off x="5274720" y="1145520"/>
            <a:ext cx="3024360" cy="374040"/>
          </a:xfrm>
          <a:prstGeom prst="rect">
            <a:avLst/>
          </a:prstGeom>
          <a:solidFill>
            <a:schemeClr val="lt1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1b212c"/>
                </a:solidFill>
                <a:latin typeface="Arial"/>
                <a:ea typeface="Arial"/>
              </a:rPr>
              <a:t>NAVBAR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3" name="Google Shape;148;p15"/>
          <p:cNvSpPr/>
          <p:nvPr/>
        </p:nvSpPr>
        <p:spPr>
          <a:xfrm>
            <a:off x="5274720" y="1657440"/>
            <a:ext cx="3024360" cy="374040"/>
          </a:xfrm>
          <a:prstGeom prst="rect">
            <a:avLst/>
          </a:prstGeom>
          <a:solidFill>
            <a:schemeClr val="lt1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1b212c"/>
                </a:solidFill>
                <a:latin typeface="Arial"/>
                <a:ea typeface="Arial"/>
              </a:rPr>
              <a:t>INTRO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Google Shape;149;p15"/>
          <p:cNvSpPr/>
          <p:nvPr/>
        </p:nvSpPr>
        <p:spPr>
          <a:xfrm>
            <a:off x="5274720" y="2273760"/>
            <a:ext cx="3024360" cy="374040"/>
          </a:xfrm>
          <a:prstGeom prst="rect">
            <a:avLst/>
          </a:prstGeom>
          <a:solidFill>
            <a:schemeClr val="lt1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1b212c"/>
                </a:solidFill>
                <a:latin typeface="Arial"/>
                <a:ea typeface="Arial"/>
              </a:rPr>
              <a:t>CARTE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5" name="Google Shape;150;p15"/>
          <p:cNvSpPr/>
          <p:nvPr/>
        </p:nvSpPr>
        <p:spPr>
          <a:xfrm>
            <a:off x="5274720" y="2890080"/>
            <a:ext cx="3024360" cy="740520"/>
          </a:xfrm>
          <a:prstGeom prst="rect">
            <a:avLst/>
          </a:prstGeom>
          <a:solidFill>
            <a:schemeClr val="lt1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1b212c"/>
                </a:solidFill>
                <a:latin typeface="Arial"/>
                <a:ea typeface="Arial"/>
              </a:rPr>
              <a:t>CONTENUTO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6" name="Google Shape;151;p15"/>
          <p:cNvSpPr/>
          <p:nvPr/>
        </p:nvSpPr>
        <p:spPr>
          <a:xfrm>
            <a:off x="5274720" y="3873240"/>
            <a:ext cx="3024360" cy="374040"/>
          </a:xfrm>
          <a:prstGeom prst="rect">
            <a:avLst/>
          </a:prstGeom>
          <a:solidFill>
            <a:schemeClr val="lt1"/>
          </a:solidFill>
          <a:ln w="952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1b212c"/>
                </a:solidFill>
                <a:latin typeface="Arial"/>
                <a:ea typeface="Arial"/>
              </a:rPr>
              <a:t>FOOTER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" name="Google Shape;152;p15"/>
          <p:cNvSpPr/>
          <p:nvPr/>
        </p:nvSpPr>
        <p:spPr>
          <a:xfrm>
            <a:off x="726120" y="471600"/>
            <a:ext cx="43120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153;p15"/>
          <p:cNvSpPr/>
          <p:nvPr/>
        </p:nvSpPr>
        <p:spPr>
          <a:xfrm>
            <a:off x="5038560" y="299520"/>
            <a:ext cx="43120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154;p15"/>
          <p:cNvSpPr/>
          <p:nvPr/>
        </p:nvSpPr>
        <p:spPr>
          <a:xfrm>
            <a:off x="1347480" y="699840"/>
            <a:ext cx="379548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2500" spc="-1" strike="noStrike">
                <a:solidFill>
                  <a:srgbClr val="ffffff"/>
                </a:solidFill>
                <a:latin typeface="Lato"/>
                <a:ea typeface="Lato"/>
              </a:rPr>
              <a:t>DISPOSIZIONE DELLE SEZIONI</a:t>
            </a: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4900" spc="-1" strike="noStrike">
                <a:solidFill>
                  <a:srgbClr val="ffffff"/>
                </a:solidFill>
                <a:latin typeface="Montserrat"/>
                <a:ea typeface="Montserrat"/>
              </a:rPr>
              <a:t>I MIEI CONTATTI</a:t>
            </a:r>
            <a:endParaRPr b="0" lang="en-GB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1"/>
              </a:rPr>
              <a:t>GITHUB web pages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it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GITHUB repositories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it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LINKEDIN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" sz="1300" spc="-1" strike="noStrike">
                <a:solidFill>
                  <a:srgbClr val="ffffff"/>
                </a:solidFill>
                <a:latin typeface="Lato"/>
                <a:ea typeface="Lato"/>
              </a:rPr>
              <a:t>EMAIL: simone.salvalaggio@outlook.com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2022-02-28T19:43:08Z</dcterms:modified>
  <cp:revision>1</cp:revision>
  <dc:subject/>
  <dc:title/>
</cp:coreProperties>
</file>