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653C-40B4-4D12-8E40-5FF63A77D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6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782847-0CB9-44DE-8F3A-2B5B1035E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and </a:t>
            </a:r>
            <a:r>
              <a:rPr lang="it-IT" dirty="0" err="1"/>
              <a:t>robust</a:t>
            </a:r>
            <a:r>
              <a:rPr lang="it-IT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37585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34CA55-A2AE-4C7F-B76C-6412E498E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74" y="2133600"/>
            <a:ext cx="8567477" cy="3778250"/>
          </a:xfrm>
        </p:spPr>
      </p:pic>
    </p:spTree>
    <p:extLst>
      <p:ext uri="{BB962C8B-B14F-4D97-AF65-F5344CB8AC3E}">
        <p14:creationId xmlns:p14="http://schemas.microsoft.com/office/powerpoint/2010/main" val="42747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83686-0856-46F1-968E-D54467D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254706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Stabilità nominale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6218E59-3D22-4F77-983B-93613056F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5" y="2895600"/>
                <a:ext cx="3650278" cy="37592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Dall’analisi del </a:t>
                </a:r>
                <a:r>
                  <a:rPr lang="en-US" dirty="0" err="1"/>
                  <a:t>rlocus</a:t>
                </a:r>
                <a:r>
                  <a:rPr lang="en-US" dirty="0"/>
                  <a:t> per il </a:t>
                </a:r>
                <a:r>
                  <a:rPr lang="en-US" dirty="0" err="1"/>
                  <a:t>sistema</a:t>
                </a:r>
                <a:r>
                  <a:rPr lang="en-US" dirty="0"/>
                  <a:t> </a:t>
                </a:r>
                <a:r>
                  <a:rPr lang="en-US" dirty="0" err="1"/>
                  <a:t>nominale</a:t>
                </a:r>
                <a:r>
                  <a:rPr lang="en-US" dirty="0"/>
                  <a:t> </a:t>
                </a:r>
                <a:r>
                  <a:rPr lang="en-US" dirty="0" err="1"/>
                  <a:t>vediamo</a:t>
                </a:r>
                <a:r>
                  <a:rPr lang="en-US" dirty="0"/>
                  <a:t> </a:t>
                </a:r>
                <a:r>
                  <a:rPr lang="en-US" dirty="0" err="1"/>
                  <a:t>che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ammissibili</a:t>
                </a:r>
                <a:r>
                  <a:rPr lang="en-US" dirty="0"/>
                  <a:t> </a:t>
                </a:r>
                <a:r>
                  <a:rPr lang="en-US" dirty="0" err="1"/>
                  <a:t>sono</a:t>
                </a:r>
                <a:r>
                  <a:rPr lang="en-US" dirty="0"/>
                  <a:t> </a:t>
                </a:r>
                <a:r>
                  <a:rPr lang="en-US" dirty="0" err="1"/>
                  <a:t>dati</a:t>
                </a:r>
                <a:r>
                  <a:rPr lang="en-US" dirty="0"/>
                  <a:t>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it-IT" b="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6218E59-3D22-4F77-983B-93613056F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2895600"/>
                <a:ext cx="3650278" cy="3759253"/>
              </a:xfrm>
              <a:blipFill>
                <a:blip r:embed="rId2"/>
                <a:stretch>
                  <a:fillRect l="-1171" t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384950-A48E-41FC-B016-34CBB647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423769"/>
            <a:ext cx="6953577" cy="36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E7303-2F55-47BD-A112-C41BE03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213276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Analisi</a:t>
            </a:r>
            <a:r>
              <a:rPr lang="it-IT" dirty="0">
                <a:solidFill>
                  <a:srgbClr val="4F6A57"/>
                </a:solidFill>
              </a:rPr>
              <a:t> </a:t>
            </a:r>
            <a:r>
              <a:rPr lang="it-IT" dirty="0"/>
              <a:t>sistema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E35534-C21D-41DE-8BD7-116DD758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61DFF2"/>
              </a:buClr>
            </a:pPr>
            <a:r>
              <a:rPr lang="en-US" dirty="0" err="1"/>
              <a:t>Graficando</a:t>
            </a:r>
            <a:r>
              <a:rPr lang="en-US" dirty="0"/>
              <a:t> il </a:t>
            </a:r>
            <a:r>
              <a:rPr lang="en-US" dirty="0" err="1"/>
              <a:t>diagramma</a:t>
            </a:r>
            <a:r>
              <a:rPr lang="en-US" dirty="0"/>
              <a:t> di Bode per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k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picco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moduli </a:t>
            </a:r>
            <a:r>
              <a:rPr lang="en-US" dirty="0" err="1"/>
              <a:t>si</a:t>
            </a:r>
            <a:r>
              <a:rPr lang="en-US" dirty="0"/>
              <a:t> ha per ω = 0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B197F1-4368-4990-B621-F5A5B361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49844"/>
            <a:ext cx="6953577" cy="36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72D97-E0BF-4DCC-B851-DE494B5D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1235517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Stabilità robusta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2C3E8-3C03-4258-A89E-77B7D458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80" y="2625006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C2A874"/>
              </a:buClr>
            </a:pPr>
            <a:r>
              <a:rPr lang="en-US" dirty="0"/>
              <a:t>Risolvendo </a:t>
            </a:r>
            <a:r>
              <a:rPr lang="en-US" dirty="0" err="1"/>
              <a:t>analiticamente</a:t>
            </a:r>
            <a:r>
              <a:rPr lang="en-US" dirty="0"/>
              <a:t> la </a:t>
            </a:r>
            <a:r>
              <a:rPr lang="en-US" dirty="0" err="1"/>
              <a:t>disequazione</a:t>
            </a:r>
            <a:r>
              <a:rPr lang="en-US" dirty="0"/>
              <a:t> per s = 0 </a:t>
            </a:r>
            <a:r>
              <a:rPr lang="it-IT" dirty="0"/>
              <a:t>e </a:t>
            </a:r>
            <a:r>
              <a:rPr lang="en-US" dirty="0" err="1"/>
              <a:t>intersecando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r>
              <a:rPr lang="en-US" dirty="0"/>
              <a:t> da </a:t>
            </a:r>
            <a:r>
              <a:rPr lang="en-US" dirty="0" err="1"/>
              <a:t>rlocus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il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risultato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EA0953-1A89-4429-81E0-488A336A2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17" b="23361"/>
          <a:stretch/>
        </p:blipFill>
        <p:spPr>
          <a:xfrm>
            <a:off x="4619543" y="1093474"/>
            <a:ext cx="6953577" cy="43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25611-1075-42B5-9BBD-D333BB1B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 dirty="0"/>
              <a:t>Performance robuste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4C390F4-7D6F-43F3-80AE-D0FAF042A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Anche in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questo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caso</a:t>
                </a:r>
                <a:r>
                  <a:rPr lang="en-US" sz="1600" dirty="0">
                    <a:solidFill>
                      <a:srgbClr val="000000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analizzando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il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comportamento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del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sistema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tramite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diagramma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di Bode,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vediamo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che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il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picco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Massimo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dei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moduli è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ancora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in s = 0</a:t>
                </a:r>
              </a:p>
              <a:p>
                <a:r>
                  <a:rPr lang="en-US" sz="1600" dirty="0" err="1">
                    <a:solidFill>
                      <a:srgbClr val="000000"/>
                    </a:solidFill>
                  </a:rPr>
                  <a:t>Intersecando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I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risultati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ottenuti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dalla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risoluzione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analitica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della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disequazione</a:t>
                </a:r>
                <a:r>
                  <a:rPr lang="en-US" sz="1600" dirty="0">
                    <a:solidFill>
                      <a:srgbClr val="000000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ottiene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che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il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sistema</a:t>
                </a:r>
                <a:r>
                  <a:rPr lang="en-US" sz="1600" dirty="0">
                    <a:solidFill>
                      <a:srgbClr val="000000"/>
                    </a:solidFill>
                  </a:rPr>
                  <a:t> ha performance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robuste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di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livello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1 per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it-IT" sz="1600" b="0" dirty="0">
                  <a:solidFill>
                    <a:srgbClr val="000000"/>
                  </a:solidFill>
                </a:endParaRP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Il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livello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minimo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di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ottiene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per k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che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tende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4C390F4-7D6F-43F3-80AE-D0FAF042A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  <a:blipFill>
                <a:blip r:embed="rId2"/>
                <a:stretch>
                  <a:fillRect l="-588" t="-484" r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154017-9ACB-4580-B1FA-9CF51B125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89" t="-8787" r="3752" b="37003"/>
          <a:stretch/>
        </p:blipFill>
        <p:spPr>
          <a:xfrm>
            <a:off x="5824728" y="1112155"/>
            <a:ext cx="6367272" cy="46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293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144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Filo</vt:lpstr>
      <vt:lpstr>Assignment 6 </vt:lpstr>
      <vt:lpstr>Presentazione standard di PowerPoint</vt:lpstr>
      <vt:lpstr>Stabilità nominale</vt:lpstr>
      <vt:lpstr>Analisi sistema</vt:lpstr>
      <vt:lpstr>Stabilità robusta</vt:lpstr>
      <vt:lpstr>Performance robuste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</dc:title>
  <dc:creator>valerio famoso</dc:creator>
  <cp:lastModifiedBy>valerio famoso</cp:lastModifiedBy>
  <cp:revision>1</cp:revision>
  <dcterms:created xsi:type="dcterms:W3CDTF">2021-10-04T15:24:59Z</dcterms:created>
  <dcterms:modified xsi:type="dcterms:W3CDTF">2021-10-04T16:40:55Z</dcterms:modified>
</cp:coreProperties>
</file>