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38811-41CF-45A0-BDCF-25E4E3EB8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45E314-7E13-49C6-984F-22147264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AC958-F1DB-4CEE-9775-AFBF056C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5A59B4-03BE-4749-AD75-89709F7F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1911EA-6E5C-4360-AF49-5CC71387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80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AA09B-E5D1-448E-988A-93EA4A68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3FC9DE-C64B-483D-B352-598CB715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0CB0A6-BC8C-4485-AD62-A18C89E9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471E23-47D8-421F-B355-8F6B117F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7C026B-EA64-419F-8085-28A4C8F3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8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7219F-87AA-4CCC-9A1A-282BFB32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3FF80-1308-412C-BEE4-2367C6B8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57707B-BD3F-4A6F-90BE-87BACF8E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BC24BB-EF1D-445A-A604-9467BBDC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DFA936-28F3-45E7-A364-9FBC6A50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4DC1F-9584-4884-8086-0DC29044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E89657-96D6-43D9-8197-AD15B89AD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77C8DF-DD3F-4893-BB8D-CA2025A5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DACC53-D9F4-4AFC-B5A1-E48A141C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973BC3-AEFC-44E5-AE70-F8CE6A99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45E337-741E-4DA9-BA04-7D58BF6D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19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050D1-E2AF-4968-8A7A-B74220B3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923A5C-FFA1-4C97-B7AE-FB7B3EF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FAD061-6DFA-4C98-BA92-BF44B90D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7BDB205-6A79-4DB5-AA59-FAD7D67C8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83854E-41E5-40C4-83AE-F50398C4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37D0D8-8A33-4E1A-9AE7-1C6C7ED4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89DAF8-1D80-42CF-9B9A-8D4F729F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DF73E9-9FA2-4025-A06F-19A4139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9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3F701-2BF3-471C-9DF6-91B59905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7B6B77-DAA0-40A9-BA35-501AA38F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C1D08D-5693-4925-9ADC-7C045B5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94384E-C00B-421B-BA37-FBFE1464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08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4E2C3F-6A21-4461-AD0C-7D991F81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7D19F0-B7DA-4CF6-902E-E2B25C43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FBCE6-30F5-47CF-9A8A-1D6CB39E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33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9226A-7882-44FF-A379-4BA956F4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6ECF8B-E785-42DE-8EE1-1DB4C328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3E196E-AC51-446C-859F-E6927FA3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F96D9F-4D32-4E86-BB6F-37D8D545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8FC838-7E92-425B-B99E-566BC20F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0D9F68-E661-492D-A427-1B6F1AB0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91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13A91-FE46-48B4-8DAF-67B6E30D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F645C6-583C-4517-8890-0952C4F8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FD0F2F-993C-40D2-A04A-AB3FBBC5C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8DD086-90B7-4D33-B0D4-30CD653E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844834-8122-4263-BC75-AB99CED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90506-3329-4E13-BEA1-C22AB757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0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2D647-303D-4B0A-AE3C-88419674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1D6DE0-1A80-4E2A-9419-8E6DA77E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9B25FD-5217-4380-ADD5-9AD4FBB3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35D5C-0CB0-4EF3-92B3-027128AA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D3970-0C96-4420-8B6D-F2B7B181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696138-AE79-4EEB-8029-20E49B13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9C5D79-30C0-49FE-B3D8-8BC7309CA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991228-42CE-45CA-B548-A55824FB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72B4E-A73F-4470-AD35-B3417504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1534BD-A137-4FA6-A50B-8B6C718D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320FDE-DA9A-4B02-8011-F2977B78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192C50-3357-47E1-B8C4-0835BA6A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A24D6A-9929-432A-B968-C352C0B1B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005A1D-3F56-49A8-9B7E-54B3126E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BE8AA4-0B7F-425E-96F2-2777C2FC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6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3CC668-1454-4664-87D6-BDAD1C336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it-IT" dirty="0" err="1">
                <a:solidFill>
                  <a:schemeClr val="tx1"/>
                </a:solidFill>
              </a:rPr>
              <a:t>Assignment</a:t>
            </a:r>
            <a:r>
              <a:rPr lang="it-IT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FAFBA9-3632-4002-9F0B-C346C4A43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: P model and SP model</a:t>
            </a:r>
          </a:p>
        </p:txBody>
      </p:sp>
    </p:spTree>
    <p:extLst>
      <p:ext uri="{BB962C8B-B14F-4D97-AF65-F5344CB8AC3E}">
        <p14:creationId xmlns:p14="http://schemas.microsoft.com/office/powerpoint/2010/main" val="7919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elettronico, screenshot&#10;&#10;Descrizione generata automaticamente">
            <a:extLst>
              <a:ext uri="{FF2B5EF4-FFF2-40B4-BE49-F238E27FC236}">
                <a16:creationId xmlns:a16="http://schemas.microsoft.com/office/drawing/2014/main" id="{53E5CDF2-4145-496F-B65E-9AEA95DC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92" y="192565"/>
            <a:ext cx="8485759" cy="20002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5E5980C-968D-4203-9725-48DBFB76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92" y="2379589"/>
            <a:ext cx="8485759" cy="193896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CCE9098-5351-4004-A858-409A389B6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392" y="4505361"/>
            <a:ext cx="8485759" cy="200961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7EF7D2-EFA6-46AD-8DE5-076F071444D9}"/>
              </a:ext>
            </a:extLst>
          </p:cNvPr>
          <p:cNvSpPr txBox="1"/>
          <p:nvPr/>
        </p:nvSpPr>
        <p:spPr>
          <a:xfrm>
            <a:off x="268915" y="192565"/>
            <a:ext cx="28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Parametro a tempo variante</a:t>
            </a:r>
          </a:p>
          <a:p>
            <a:pPr algn="ctr"/>
            <a:r>
              <a:rPr lang="it-IT" dirty="0"/>
              <a:t>Modello 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669D68-32E7-43D0-AAC3-01B92230BE64}"/>
              </a:ext>
            </a:extLst>
          </p:cNvPr>
          <p:cNvSpPr txBox="1"/>
          <p:nvPr/>
        </p:nvSpPr>
        <p:spPr>
          <a:xfrm>
            <a:off x="1260629" y="540650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Rampa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7BDE68-35A2-4F81-8B8E-C9C5BB176A2A}"/>
              </a:ext>
            </a:extLst>
          </p:cNvPr>
          <p:cNvSpPr txBox="1"/>
          <p:nvPr/>
        </p:nvSpPr>
        <p:spPr>
          <a:xfrm>
            <a:off x="1183716" y="316440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Sinusoide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5512D-57C1-4EB4-9A38-02FAA8D5FB8E}"/>
              </a:ext>
            </a:extLst>
          </p:cNvPr>
          <p:cNvSpPr txBox="1"/>
          <p:nvPr/>
        </p:nvSpPr>
        <p:spPr>
          <a:xfrm>
            <a:off x="1260628" y="138639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Gradino</a:t>
            </a:r>
          </a:p>
        </p:txBody>
      </p:sp>
    </p:spTree>
    <p:extLst>
      <p:ext uri="{BB962C8B-B14F-4D97-AF65-F5344CB8AC3E}">
        <p14:creationId xmlns:p14="http://schemas.microsoft.com/office/powerpoint/2010/main" val="163001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C7EF7D2-EFA6-46AD-8DE5-076F071444D9}"/>
              </a:ext>
            </a:extLst>
          </p:cNvPr>
          <p:cNvSpPr txBox="1"/>
          <p:nvPr/>
        </p:nvSpPr>
        <p:spPr>
          <a:xfrm>
            <a:off x="268915" y="233755"/>
            <a:ext cx="28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Parametro a tempo variante</a:t>
            </a:r>
          </a:p>
          <a:p>
            <a:pPr algn="ctr"/>
            <a:r>
              <a:rPr lang="it-IT" dirty="0"/>
              <a:t>Modello SP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669D68-32E7-43D0-AAC3-01B92230BE64}"/>
              </a:ext>
            </a:extLst>
          </p:cNvPr>
          <p:cNvSpPr txBox="1"/>
          <p:nvPr/>
        </p:nvSpPr>
        <p:spPr>
          <a:xfrm>
            <a:off x="1260629" y="540650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Rampa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7BDE68-35A2-4F81-8B8E-C9C5BB176A2A}"/>
              </a:ext>
            </a:extLst>
          </p:cNvPr>
          <p:cNvSpPr txBox="1"/>
          <p:nvPr/>
        </p:nvSpPr>
        <p:spPr>
          <a:xfrm>
            <a:off x="1183716" y="316440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Sinusoide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5512D-57C1-4EB4-9A38-02FAA8D5FB8E}"/>
              </a:ext>
            </a:extLst>
          </p:cNvPr>
          <p:cNvSpPr txBox="1"/>
          <p:nvPr/>
        </p:nvSpPr>
        <p:spPr>
          <a:xfrm>
            <a:off x="1260628" y="1386396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Gradino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8DA89B-012B-4140-AA4D-794B04AB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91" y="257826"/>
            <a:ext cx="8485759" cy="193896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BE85047-BFC2-45DA-889B-6DE84FA3B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91" y="4501352"/>
            <a:ext cx="8485759" cy="20070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21048EA-A3C0-4058-8FB8-DE142835F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390" y="2378519"/>
            <a:ext cx="8485759" cy="193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AAE3D-2921-47B8-9829-250F194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184" y="605504"/>
            <a:ext cx="7766936" cy="1243669"/>
          </a:xfrm>
        </p:spPr>
        <p:txBody>
          <a:bodyPr/>
          <a:lstStyle/>
          <a:p>
            <a:pPr algn="l"/>
            <a:r>
              <a:rPr lang="it-IT" dirty="0"/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01A6C0-CC11-457A-8F40-CE4A50EBE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35" y="3286957"/>
            <a:ext cx="7766936" cy="1096899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49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9">
                <a:extLst>
                  <a:ext uri="{FF2B5EF4-FFF2-40B4-BE49-F238E27FC236}">
                    <a16:creationId xmlns:a16="http://schemas.microsoft.com/office/drawing/2014/main" id="{C77916E6-ABF1-4163-8E80-E49642ADEE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37638" y="568007"/>
                <a:ext cx="8596668" cy="1513914"/>
              </a:xfrm>
            </p:spPr>
            <p:txBody>
              <a:bodyPr/>
              <a:lstStyle/>
              <a:p>
                <a:r>
                  <a:rPr lang="it-IT" dirty="0"/>
                  <a:t>Abbiamo utilizzato </a:t>
                </a:r>
                <a:r>
                  <a:rPr lang="it-IT" dirty="0" err="1"/>
                  <a:t>Parallel</a:t>
                </a:r>
                <a:r>
                  <a:rPr lang="it-IT" dirty="0"/>
                  <a:t> model(P) e Series </a:t>
                </a:r>
                <a:r>
                  <a:rPr lang="it-IT" dirty="0" err="1"/>
                  <a:t>Parallel</a:t>
                </a:r>
                <a:r>
                  <a:rPr lang="it-IT" dirty="0"/>
                  <a:t> model(SP) per stimare i parametri dell’impianto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𝑏𝑢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con  a&gt;0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0" name="Segnaposto testo 9">
                <a:extLst>
                  <a:ext uri="{FF2B5EF4-FFF2-40B4-BE49-F238E27FC236}">
                    <a16:creationId xmlns:a16="http://schemas.microsoft.com/office/drawing/2014/main" id="{C77916E6-ABF1-4163-8E80-E49642ADE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7638" y="568007"/>
                <a:ext cx="8596668" cy="1513914"/>
              </a:xfrm>
              <a:blipFill>
                <a:blip r:embed="rId2"/>
                <a:stretch>
                  <a:fillRect l="-638" t="-2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22044000-8614-4DCA-88EE-D99A16DD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25" y="2927952"/>
            <a:ext cx="6835732" cy="1928027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7D514B-027F-4659-A205-4561CD669B0C}"/>
              </a:ext>
            </a:extLst>
          </p:cNvPr>
          <p:cNvSpPr txBox="1"/>
          <p:nvPr/>
        </p:nvSpPr>
        <p:spPr>
          <a:xfrm>
            <a:off x="2024109" y="5859262"/>
            <a:ext cx="572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Aggiungo qualcosa sulla convergenza dei parametri???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2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1E848-79D1-4377-9861-91B8692A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Simulazioni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DDF51F0-1428-45D4-AE28-6FA48129264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dirty="0"/>
                  <a:t>Per segnali di riferimento a gradino, a rampa e sinusoidali.</a:t>
                </a:r>
              </a:p>
              <a:p>
                <a:r>
                  <a:rPr lang="it-IT" dirty="0"/>
                  <a:t>Con  diversi valori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it-IT" b="0" dirty="0"/>
              </a:p>
              <a:p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9DDF51F0-1428-45D4-AE28-6FA481292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67" t="-28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57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-P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  <a:blipFill>
                <a:blip r:embed="rId2"/>
                <a:stretch>
                  <a:fillRect l="-1622" t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-SP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  <a:blipFill>
                <a:blip r:embed="rId3"/>
                <a:stretch>
                  <a:fillRect l="-1892" t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0F6D86F5-14C0-4EC7-958A-A9448B26A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71" y="3638945"/>
            <a:ext cx="7815648" cy="279131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9565AF1-027C-465C-9467-A6B6DD156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71" y="318695"/>
            <a:ext cx="7815648" cy="27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-P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  <a:blipFill>
                <a:blip r:embed="rId2"/>
                <a:stretch>
                  <a:fillRect l="-1622" t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-SP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  <a:blipFill>
                <a:blip r:embed="rId3"/>
                <a:stretch>
                  <a:fillRect l="-1892" t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877B977F-5F08-49D8-A212-12E80D43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71" y="477528"/>
            <a:ext cx="7815648" cy="27913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B26B2D0-2EE7-4502-9D9E-17EC440BD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70" y="3589157"/>
            <a:ext cx="7815649" cy="27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-P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  <a:blipFill>
                <a:blip r:embed="rId2"/>
                <a:stretch>
                  <a:fillRect l="-1622" t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-SP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  <a:blipFill>
                <a:blip r:embed="rId3"/>
                <a:stretch>
                  <a:fillRect l="-1892" t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58AC560-1823-4686-B2EF-A95BC1F9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71" y="477528"/>
            <a:ext cx="7815648" cy="27913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CAF7EDA-2775-46FC-A966-955D1C2A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71" y="3638945"/>
            <a:ext cx="7815648" cy="27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-P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sinusoide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  <a:blipFill>
                <a:blip r:embed="rId2"/>
                <a:stretch>
                  <a:fillRect l="-1622" t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-SP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sinusoide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  <a:blipFill>
                <a:blip r:embed="rId3"/>
                <a:stretch>
                  <a:fillRect l="-1892" t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3CE6A78-D29E-4806-ADF6-3EDD8A79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71" y="477528"/>
            <a:ext cx="7815648" cy="27913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23DE497-F700-42E8-A1E7-A34C368D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71" y="3638945"/>
            <a:ext cx="7815648" cy="27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3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-P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  <a:blipFill>
                <a:blip r:embed="rId2"/>
                <a:stretch>
                  <a:fillRect l="-1622" t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-SP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  <a:blipFill>
                <a:blip r:embed="rId3"/>
                <a:stretch>
                  <a:fillRect l="-1892" t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3F845D2-16BD-4833-87BD-DC31B407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71" y="427740"/>
            <a:ext cx="7815648" cy="28022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D34FC03-6D4F-4734-9B58-54488A196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71" y="3570271"/>
            <a:ext cx="7815648" cy="28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5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-P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AD4A735-1393-44F9-8ADC-B71CFE71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281" y="1241469"/>
                <a:ext cx="2256157" cy="1263435"/>
              </a:xfrm>
              <a:blipFill>
                <a:blip r:embed="rId2"/>
                <a:stretch>
                  <a:fillRect l="-1622" t="-7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>
                    <a:solidFill>
                      <a:schemeClr val="tx1"/>
                    </a:solidFill>
                  </a:rPr>
                  <a:t>-SP model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-Riferimento a gradino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Segnaposto testo 2">
                <a:extLst>
                  <a:ext uri="{FF2B5EF4-FFF2-40B4-BE49-F238E27FC236}">
                    <a16:creationId xmlns:a16="http://schemas.microsoft.com/office/drawing/2014/main" id="{967A9E67-32A7-47E1-A8BC-BDCAF5AE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28" y="4402886"/>
                <a:ext cx="2256157" cy="1263435"/>
              </a:xfrm>
              <a:prstGeom prst="rect">
                <a:avLst/>
              </a:prstGeom>
              <a:blipFill>
                <a:blip r:embed="rId3"/>
                <a:stretch>
                  <a:fillRect l="-1892" t="-6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7F1102E-FA7E-4814-AD77-1FE4CB543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26" y="477528"/>
            <a:ext cx="7815647" cy="2791315"/>
          </a:xfrm>
          <a:prstGeom prst="rect">
            <a:avLst/>
          </a:prstGeom>
        </p:spPr>
      </p:pic>
      <p:pic>
        <p:nvPicPr>
          <p:cNvPr id="8" name="Immagine 7" descr="Immagine che contiene testo, elettronico, computer&#10;&#10;Descrizione generata automaticamente">
            <a:extLst>
              <a:ext uri="{FF2B5EF4-FFF2-40B4-BE49-F238E27FC236}">
                <a16:creationId xmlns:a16="http://schemas.microsoft.com/office/drawing/2014/main" id="{23196C2C-092F-4408-AF9F-EB1FF49B1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925" y="3638945"/>
            <a:ext cx="7815647" cy="27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198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Trebuchet MS</vt:lpstr>
      <vt:lpstr>Wingdings 3</vt:lpstr>
      <vt:lpstr>Sfaccettatura</vt:lpstr>
      <vt:lpstr>Tema di Office</vt:lpstr>
      <vt:lpstr>Assignment 1</vt:lpstr>
      <vt:lpstr>Presentazione standard di PowerPoint</vt:lpstr>
      <vt:lpstr>Simulazioni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simone sinceri</dc:creator>
  <cp:lastModifiedBy>simone sinceri</cp:lastModifiedBy>
  <cp:revision>6</cp:revision>
  <dcterms:created xsi:type="dcterms:W3CDTF">2021-10-02T13:19:12Z</dcterms:created>
  <dcterms:modified xsi:type="dcterms:W3CDTF">2021-10-03T13:22:21Z</dcterms:modified>
</cp:coreProperties>
</file>