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33904-BD83-475E-AF6D-538BD4CC5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2	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819C83-71BB-4140-824C-5C15C5000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Parameter</a:t>
            </a:r>
            <a:r>
              <a:rPr lang="it-IT" sz="2400" dirty="0"/>
              <a:t> </a:t>
            </a:r>
            <a:r>
              <a:rPr lang="it-IT" sz="2400" dirty="0" err="1"/>
              <a:t>estimation</a:t>
            </a:r>
            <a:r>
              <a:rPr lang="it-IT" sz="2400" dirty="0"/>
              <a:t> with DREM  and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299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6729F4-EDE7-4BE1-A5E6-D6B2AF7B6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817" y="2133600"/>
            <a:ext cx="8652192" cy="3778250"/>
          </a:xfrm>
        </p:spPr>
      </p:pic>
    </p:spTree>
    <p:extLst>
      <p:ext uri="{BB962C8B-B14F-4D97-AF65-F5344CB8AC3E}">
        <p14:creationId xmlns:p14="http://schemas.microsoft.com/office/powerpoint/2010/main" val="356967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C8A5B-C540-4021-8B33-40E57ED8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01AC6A4-363E-4A78-8B27-D99EBCD3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738" y="1756127"/>
            <a:ext cx="914479" cy="32006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0FA989D-F147-4094-99B9-1A3F708F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78" y="2334409"/>
            <a:ext cx="2949196" cy="358171"/>
          </a:xfrm>
          <a:prstGeom prst="rect">
            <a:avLst/>
          </a:prstGeom>
        </p:spPr>
      </p:pic>
      <p:pic>
        <p:nvPicPr>
          <p:cNvPr id="9" name="Immagine 8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2D7CD568-D926-4DB9-9240-80C30C475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217" y="3078449"/>
            <a:ext cx="2560542" cy="7011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31078F3-D647-45E1-83D8-9596B99C5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71" y="5654167"/>
            <a:ext cx="8725656" cy="123454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4B829C-FA7A-4451-A3A3-E0BE7F0150FE}"/>
              </a:ext>
            </a:extLst>
          </p:cNvPr>
          <p:cNvSpPr txBox="1"/>
          <p:nvPr/>
        </p:nvSpPr>
        <p:spPr>
          <a:xfrm>
            <a:off x="1062891" y="1706863"/>
            <a:ext cx="64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Partendo dalla parametrizzazione del sistema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99E8C6-3B03-4F5D-9F03-0994F8DBDE35}"/>
              </a:ext>
            </a:extLst>
          </p:cNvPr>
          <p:cNvSpPr txBox="1"/>
          <p:nvPr/>
        </p:nvSpPr>
        <p:spPr>
          <a:xfrm>
            <a:off x="956359" y="2323248"/>
            <a:ext cx="45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definiamo l’errore di uscita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9D1234D-5356-4578-BBDD-A8C73A3788CB}"/>
              </a:ext>
            </a:extLst>
          </p:cNvPr>
          <p:cNvSpPr txBox="1"/>
          <p:nvPr/>
        </p:nvSpPr>
        <p:spPr>
          <a:xfrm>
            <a:off x="1733172" y="3037017"/>
            <a:ext cx="612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 vogliamo minimizzare istantaneamente il funzionale di costo: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9D20F34-7182-474D-8E63-631853445E21}"/>
              </a:ext>
            </a:extLst>
          </p:cNvPr>
          <p:cNvSpPr txBox="1"/>
          <p:nvPr/>
        </p:nvSpPr>
        <p:spPr>
          <a:xfrm>
            <a:off x="1733172" y="3823485"/>
            <a:ext cx="813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che, usando appunto il metodo del gradiente, ci fornisce una legge di aggiornamento dei parametri data da</a:t>
            </a:r>
          </a:p>
        </p:txBody>
      </p:sp>
      <p:pic>
        <p:nvPicPr>
          <p:cNvPr id="17" name="Immagine 16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B63D0DBD-042A-4176-B326-A729BFC68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075" y="4454617"/>
            <a:ext cx="3337849" cy="51058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A919F2A-3309-4F5D-915F-CA2E9C01ACFC}"/>
              </a:ext>
            </a:extLst>
          </p:cNvPr>
          <p:cNvSpPr txBox="1"/>
          <p:nvPr/>
        </p:nvSpPr>
        <p:spPr>
          <a:xfrm>
            <a:off x="1765723" y="4904004"/>
            <a:ext cx="999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nel nostro caso specifico deve essere modificata usando una correzione di proiezione a causa del vincolo di positività su a</a:t>
            </a:r>
          </a:p>
        </p:txBody>
      </p:sp>
    </p:spTree>
    <p:extLst>
      <p:ext uri="{BB962C8B-B14F-4D97-AF65-F5344CB8AC3E}">
        <p14:creationId xmlns:p14="http://schemas.microsoft.com/office/powerpoint/2010/main" val="114814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87172-C3AE-4035-B9AB-B7788950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DREM 	</a:t>
            </a:r>
          </a:p>
        </p:txBody>
      </p:sp>
      <p:pic>
        <p:nvPicPr>
          <p:cNvPr id="5" name="Segnaposto contenuto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FE416D15-F813-4587-9A32-9B89BA452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1053" y="3149520"/>
            <a:ext cx="2796782" cy="441998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A30FB6-270E-43A5-BF26-5D333467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61" y="2657981"/>
            <a:ext cx="1486029" cy="4267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CEE3BF8-785E-46C3-9DB5-48512F19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660" y="2229677"/>
            <a:ext cx="3322608" cy="3048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C9B2588-74D9-4C87-BA3B-EA0096367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72" y="2250144"/>
            <a:ext cx="960203" cy="27434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367E344-5703-4739-924B-3417040DD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149" y="1686083"/>
            <a:ext cx="2895851" cy="42675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968EAE-8734-4249-A1D7-DEDF800A1207}"/>
              </a:ext>
            </a:extLst>
          </p:cNvPr>
          <p:cNvSpPr txBox="1"/>
          <p:nvPr/>
        </p:nvSpPr>
        <p:spPr>
          <a:xfrm>
            <a:off x="2019036" y="1714796"/>
            <a:ext cx="616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Filtrando i segnali a nostra disposizione con un filtro H: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EB6A853-CE1E-4A79-A5E1-5EE4C371A207}"/>
              </a:ext>
            </a:extLst>
          </p:cNvPr>
          <p:cNvSpPr txBox="1"/>
          <p:nvPr/>
        </p:nvSpPr>
        <p:spPr>
          <a:xfrm>
            <a:off x="2019036" y="2202650"/>
            <a:ext cx="243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notando che vale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28A7FD5-AA93-48D8-9021-D467BB1C6DAD}"/>
              </a:ext>
            </a:extLst>
          </p:cNvPr>
          <p:cNvSpPr txBox="1"/>
          <p:nvPr/>
        </p:nvSpPr>
        <p:spPr>
          <a:xfrm>
            <a:off x="5499614" y="2184614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produce la relazione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F856E7-C5A8-42ED-A016-4EB9008B15D3}"/>
              </a:ext>
            </a:extLst>
          </p:cNvPr>
          <p:cNvSpPr txBox="1"/>
          <p:nvPr/>
        </p:nvSpPr>
        <p:spPr>
          <a:xfrm>
            <a:off x="2007981" y="2686694"/>
            <a:ext cx="571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quindi si ottengono q equazioni </a:t>
            </a:r>
            <a:r>
              <a:rPr lang="it-IT" u="sng" dirty="0"/>
              <a:t>disaccoppiate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12FD6B7-AB9F-40F2-894C-4A7E3EA8719B}"/>
              </a:ext>
            </a:extLst>
          </p:cNvPr>
          <p:cNvSpPr txBox="1"/>
          <p:nvPr/>
        </p:nvSpPr>
        <p:spPr>
          <a:xfrm>
            <a:off x="1951892" y="3188773"/>
            <a:ext cx="593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vengono risolte tramite metodo del gradiente</a:t>
            </a:r>
          </a:p>
        </p:txBody>
      </p:sp>
    </p:spTree>
    <p:extLst>
      <p:ext uri="{BB962C8B-B14F-4D97-AF65-F5344CB8AC3E}">
        <p14:creationId xmlns:p14="http://schemas.microsoft.com/office/powerpoint/2010/main" val="414712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0036F9-EB2D-4EEA-8AD2-190F4DD888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0036F9-EB2D-4EEA-8AD2-190F4DD88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580120-8CA1-425D-B6AC-602F1F44E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886" b="2465"/>
          <a:stretch/>
        </p:blipFill>
        <p:spPr>
          <a:xfrm>
            <a:off x="331880" y="1905000"/>
            <a:ext cx="5764120" cy="456682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30FD7B1-FCBD-4C46-9B22-5A484E886F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86" b="2465"/>
          <a:stretch/>
        </p:blipFill>
        <p:spPr>
          <a:xfrm>
            <a:off x="6096000" y="1905000"/>
            <a:ext cx="5764120" cy="456682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2BF0A5-44F2-4F9C-96BD-25C5718B6C8F}"/>
              </a:ext>
            </a:extLst>
          </p:cNvPr>
          <p:cNvSpPr txBox="1"/>
          <p:nvPr/>
        </p:nvSpPr>
        <p:spPr>
          <a:xfrm>
            <a:off x="8485349" y="1509035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DREM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E593D1-CECD-46A0-9777-5BC6FDCF329F}"/>
              </a:ext>
            </a:extLst>
          </p:cNvPr>
          <p:cNvSpPr txBox="1"/>
          <p:nvPr/>
        </p:nvSpPr>
        <p:spPr>
          <a:xfrm>
            <a:off x="2570309" y="1509035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Gradient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630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82D289B-F4FA-4885-A80C-00FF564A22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diagramma fasi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82D289B-F4FA-4885-A80C-00FF564A2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1C0C21-9ADF-4A02-863B-8D35040DD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074" t="8343" r="5430" b="5658"/>
          <a:stretch/>
        </p:blipFill>
        <p:spPr>
          <a:xfrm>
            <a:off x="6048652" y="2237172"/>
            <a:ext cx="5877018" cy="431454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D7FB07-2B98-4789-982F-62D5B8CAA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8" t="8395" r="7708" b="5188"/>
          <a:stretch/>
        </p:blipFill>
        <p:spPr>
          <a:xfrm>
            <a:off x="266330" y="2237172"/>
            <a:ext cx="5782322" cy="436115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044E68-7777-40FC-9489-6FBAE092D898}"/>
              </a:ext>
            </a:extLst>
          </p:cNvPr>
          <p:cNvSpPr txBox="1"/>
          <p:nvPr/>
        </p:nvSpPr>
        <p:spPr>
          <a:xfrm>
            <a:off x="2513860" y="186784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Gradient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F9735F-A646-4984-BB4A-4806001385E1}"/>
              </a:ext>
            </a:extLst>
          </p:cNvPr>
          <p:cNvSpPr txBox="1"/>
          <p:nvPr/>
        </p:nvSpPr>
        <p:spPr>
          <a:xfrm>
            <a:off x="8494450" y="1867840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DREM</a:t>
            </a:r>
          </a:p>
        </p:txBody>
      </p:sp>
    </p:spTree>
    <p:extLst>
      <p:ext uri="{BB962C8B-B14F-4D97-AF65-F5344CB8AC3E}">
        <p14:creationId xmlns:p14="http://schemas.microsoft.com/office/powerpoint/2010/main" val="344299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7387E53-2361-43CD-BECD-77F0A7650A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7387E53-2361-43CD-BECD-77F0A7650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C285EED-CD8E-4491-B620-72C3B500A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829" b="2304"/>
          <a:stretch/>
        </p:blipFill>
        <p:spPr>
          <a:xfrm>
            <a:off x="6096000" y="1905000"/>
            <a:ext cx="6096000" cy="49530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2B720B-ED23-4FF5-8518-38B6CBD4F6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29" b="2304"/>
          <a:stretch/>
        </p:blipFill>
        <p:spPr>
          <a:xfrm>
            <a:off x="186431" y="1905000"/>
            <a:ext cx="5909569" cy="4953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3F5FB4-F0CF-4BC5-88DF-F2E80B655562}"/>
              </a:ext>
            </a:extLst>
          </p:cNvPr>
          <p:cNvSpPr txBox="1"/>
          <p:nvPr/>
        </p:nvSpPr>
        <p:spPr>
          <a:xfrm>
            <a:off x="2497585" y="1535668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Gradient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3F80ED-418B-47DC-8166-221561932F2C}"/>
              </a:ext>
            </a:extLst>
          </p:cNvPr>
          <p:cNvSpPr txBox="1"/>
          <p:nvPr/>
        </p:nvSpPr>
        <p:spPr>
          <a:xfrm>
            <a:off x="8708994" y="1535668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DREM</a:t>
            </a:r>
          </a:p>
        </p:txBody>
      </p:sp>
    </p:spTree>
    <p:extLst>
      <p:ext uri="{BB962C8B-B14F-4D97-AF65-F5344CB8AC3E}">
        <p14:creationId xmlns:p14="http://schemas.microsoft.com/office/powerpoint/2010/main" val="170906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2C6F6A-1175-4605-B164-58149F6B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119DF3-2134-4E97-99D1-B678F0715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Nel caso di un segnale sufficientemente ricco (sin) si nota che, oltre alla convergenza dell’errore su z, si ottiene anche che le stime dei parametri convergono a quelli reali</a:t>
                </a:r>
              </a:p>
              <a:p>
                <a:r>
                  <a:rPr lang="it-IT" dirty="0"/>
                  <a:t>Nel caso di ingresso costante invece si ha solo convergenza di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  <a:p>
                <a:r>
                  <a:rPr lang="it-IT" dirty="0"/>
                  <a:t>Come evidenziato dai diagrammi delle fasi nei due algoritmi, le convergenze sono di tipo esponenziale solo con DREM </a:t>
                </a:r>
                <a:r>
                  <a:rPr lang="it-IT" dirty="0" err="1"/>
                  <a:t>method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119DF3-2134-4E97-99D1-B678F0715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82132528-AB5A-4908-BBBC-F0C917759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8715" b="33"/>
          <a:stretch/>
        </p:blipFill>
        <p:spPr>
          <a:xfrm>
            <a:off x="10067048" y="3070950"/>
            <a:ext cx="922659" cy="3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3648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0</TotalTime>
  <Words>201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Filo</vt:lpstr>
      <vt:lpstr>Assignment 2  </vt:lpstr>
      <vt:lpstr>Presentazione standard di PowerPoint</vt:lpstr>
      <vt:lpstr>Gradient method</vt:lpstr>
      <vt:lpstr>DREM  </vt:lpstr>
      <vt:lpstr>Caso u=10sin⁡(5/2 t)</vt:lpstr>
      <vt:lpstr>Caso u=10sin⁡(5/2 t) diagramma fasi</vt:lpstr>
      <vt:lpstr>Caso u=10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 </dc:title>
  <dc:creator>valerio famoso</dc:creator>
  <cp:lastModifiedBy>simone sinceri</cp:lastModifiedBy>
  <cp:revision>3</cp:revision>
  <dcterms:created xsi:type="dcterms:W3CDTF">2021-10-07T15:31:23Z</dcterms:created>
  <dcterms:modified xsi:type="dcterms:W3CDTF">2021-10-08T12:34:26Z</dcterms:modified>
</cp:coreProperties>
</file>