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B94A1-5A3A-45CF-BAF3-393E0D54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530" y="3015900"/>
            <a:ext cx="4335468" cy="82620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Assignment</a:t>
            </a:r>
            <a:r>
              <a:rPr lang="it-IT" dirty="0"/>
              <a:t> 7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4CACD8-1C83-47A5-8B83-765D6F1B0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530" y="3977450"/>
            <a:ext cx="4335468" cy="1096899"/>
          </a:xfrm>
        </p:spPr>
        <p:txBody>
          <a:bodyPr>
            <a:normAutofit/>
          </a:bodyPr>
          <a:lstStyle/>
          <a:p>
            <a:r>
              <a:rPr lang="it-IT" dirty="0"/>
              <a:t>Regolazione e tracking: stabilizzazione di un pendolo inverso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 descr="Immagine che contiene testo, antenna, dispositivo&#10;&#10;Descrizione generata automaticamente">
            <a:extLst>
              <a:ext uri="{FF2B5EF4-FFF2-40B4-BE49-F238E27FC236}">
                <a16:creationId xmlns:a16="http://schemas.microsoft.com/office/drawing/2014/main" id="{E2960015-DA2C-4B19-953D-39E20E73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2478782"/>
            <a:ext cx="3280613" cy="217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8213C6-02DE-477D-995C-E933EEF2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Errore caso lineare (2)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2EF0470-3509-435A-A48E-2DC70941A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919" y="1541463"/>
            <a:ext cx="8513497" cy="478884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F81272B-4F9E-448E-986D-E1A0D54C619B}"/>
                  </a:ext>
                </a:extLst>
              </p:cNvPr>
              <p:cNvSpPr txBox="1"/>
              <p:nvPr/>
            </p:nvSpPr>
            <p:spPr>
              <a:xfrm>
                <a:off x="3785520" y="6332022"/>
                <a:ext cx="2380294" cy="525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F81272B-4F9E-448E-986D-E1A0D54C6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520" y="6332022"/>
                <a:ext cx="2380294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92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436196-2B0E-4350-834A-E6DB5B82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Dinamica caso NL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C4409F7-D2AB-40C2-8634-A44EDADDA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091" b="40388"/>
          <a:stretch/>
        </p:blipFill>
        <p:spPr>
          <a:xfrm>
            <a:off x="1680944" y="1908175"/>
            <a:ext cx="6589447" cy="4340225"/>
          </a:xfrm>
        </p:spPr>
      </p:pic>
    </p:spTree>
    <p:extLst>
      <p:ext uri="{BB962C8B-B14F-4D97-AF65-F5344CB8AC3E}">
        <p14:creationId xmlns:p14="http://schemas.microsoft.com/office/powerpoint/2010/main" val="389612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166576-758E-40E4-8CBA-78F6294B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Errore caso NL (1)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4B439A2-F654-42DE-A126-472463B6D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71700"/>
            <a:ext cx="8596668" cy="40767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A130562-1E58-4F8F-8553-49B79C6FA1F5}"/>
                  </a:ext>
                </a:extLst>
              </p:cNvPr>
              <p:cNvSpPr txBox="1"/>
              <p:nvPr/>
            </p:nvSpPr>
            <p:spPr>
              <a:xfrm>
                <a:off x="4121393" y="6351200"/>
                <a:ext cx="17085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A130562-1E58-4F8F-8553-49B79C6FA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393" y="6351200"/>
                <a:ext cx="1708549" cy="276999"/>
              </a:xfrm>
              <a:prstGeom prst="rect">
                <a:avLst/>
              </a:prstGeom>
              <a:blipFill>
                <a:blip r:embed="rId3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56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A16FCE-C934-4F18-9DE0-930DDF1A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pPr algn="ctr"/>
            <a:r>
              <a:rPr lang="it-IT" dirty="0"/>
              <a:t>Errore caso NL(2)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2D142E0-0E01-42F0-A682-38A1E0A0D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68" y="1860936"/>
            <a:ext cx="4825150" cy="3881437"/>
          </a:xfrm>
        </p:spPr>
      </p:pic>
      <p:pic>
        <p:nvPicPr>
          <p:cNvPr id="7" name="Immagine 6" descr="Immagine che contiene testo, monitor, computer, screenshot&#10;&#10;Descrizione generata automaticamente">
            <a:extLst>
              <a:ext uri="{FF2B5EF4-FFF2-40B4-BE49-F238E27FC236}">
                <a16:creationId xmlns:a16="http://schemas.microsoft.com/office/drawing/2014/main" id="{B512FF24-FF8F-4C4A-B7CD-FE917403A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18" y="1860935"/>
            <a:ext cx="6571148" cy="3881437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F717B713-350E-4AF3-8BD8-426E7C002BBA}"/>
              </a:ext>
            </a:extLst>
          </p:cNvPr>
          <p:cNvSpPr/>
          <p:nvPr/>
        </p:nvSpPr>
        <p:spPr>
          <a:xfrm>
            <a:off x="118368" y="3016188"/>
            <a:ext cx="2228295" cy="63031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230927B8-88F8-44C2-9D31-6BA0AFF41AF3}"/>
              </a:ext>
            </a:extLst>
          </p:cNvPr>
          <p:cNvCxnSpPr>
            <a:cxnSpLocks/>
          </p:cNvCxnSpPr>
          <p:nvPr/>
        </p:nvCxnSpPr>
        <p:spPr>
          <a:xfrm flipV="1">
            <a:off x="2346663" y="2752078"/>
            <a:ext cx="2340747" cy="399495"/>
          </a:xfrm>
          <a:prstGeom prst="curvedConnector3">
            <a:avLst>
              <a:gd name="adj1" fmla="val 4848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CA223BE-9270-49E9-A7CD-9D3B6DAF9B4D}"/>
                  </a:ext>
                </a:extLst>
              </p:cNvPr>
              <p:cNvSpPr txBox="1"/>
              <p:nvPr/>
            </p:nvSpPr>
            <p:spPr>
              <a:xfrm>
                <a:off x="4536343" y="6077678"/>
                <a:ext cx="13265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CA223BE-9270-49E9-A7CD-9D3B6DAF9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343" y="6077678"/>
                <a:ext cx="1326517" cy="276999"/>
              </a:xfrm>
              <a:prstGeom prst="rect">
                <a:avLst/>
              </a:prstGeom>
              <a:blipFill>
                <a:blip r:embed="rId4"/>
                <a:stretch>
                  <a:fillRect l="-1376" r="-1376" b="-3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64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CA3AB9-5766-4747-B407-B18B3ED2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Errore caso NL(3)</a:t>
            </a:r>
          </a:p>
        </p:txBody>
      </p:sp>
      <p:pic>
        <p:nvPicPr>
          <p:cNvPr id="5" name="Segnaposto contenuto 4" descr="Immagine che contiene testo, elettronico, screenshot, schermo&#10;&#10;Descrizione generata automaticamente">
            <a:extLst>
              <a:ext uri="{FF2B5EF4-FFF2-40B4-BE49-F238E27FC236}">
                <a16:creationId xmlns:a16="http://schemas.microsoft.com/office/drawing/2014/main" id="{5E1B930F-221A-4527-8068-80802CE6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025" y="1930400"/>
            <a:ext cx="7601285" cy="427572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37EF535-CB13-4A36-B3FD-A458DCCA0896}"/>
                  </a:ext>
                </a:extLst>
              </p:cNvPr>
              <p:cNvSpPr txBox="1"/>
              <p:nvPr/>
            </p:nvSpPr>
            <p:spPr>
              <a:xfrm>
                <a:off x="4536342" y="6248400"/>
                <a:ext cx="1392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dirty="0"/>
                  <a:t>ω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37EF535-CB13-4A36-B3FD-A458DCCA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342" y="6248400"/>
                <a:ext cx="1392241" cy="276999"/>
              </a:xfrm>
              <a:prstGeom prst="rect">
                <a:avLst/>
              </a:prstGeom>
              <a:blipFill>
                <a:blip r:embed="rId3"/>
                <a:stretch>
                  <a:fillRect l="-10044" t="-31111" r="-3057" b="-48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2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B107E6-D4A0-4F3E-B00E-3CDB14F5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Risposta in frequenza</a:t>
            </a:r>
          </a:p>
        </p:txBody>
      </p:sp>
      <p:pic>
        <p:nvPicPr>
          <p:cNvPr id="5" name="Segnaposto contenuto 4" descr="Immagine che contiene testo, mappa, interni&#10;&#10;Descrizione generata automaticamente">
            <a:extLst>
              <a:ext uri="{FF2B5EF4-FFF2-40B4-BE49-F238E27FC236}">
                <a16:creationId xmlns:a16="http://schemas.microsoft.com/office/drawing/2014/main" id="{E7F81F38-DCF3-41D6-BC95-6917E6028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90066"/>
            <a:ext cx="8596668" cy="4358334"/>
          </a:xfrm>
        </p:spPr>
      </p:pic>
    </p:spTree>
    <p:extLst>
      <p:ext uri="{BB962C8B-B14F-4D97-AF65-F5344CB8AC3E}">
        <p14:creationId xmlns:p14="http://schemas.microsoft.com/office/powerpoint/2010/main" val="113941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0CC3F1-3FC8-4B8B-BD1A-8E61CBF1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Equazioni sistema e punti di equilibrio </a:t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A1893E2-55DA-47F6-9069-F74864216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401" y="1419225"/>
            <a:ext cx="8596668" cy="5372017"/>
          </a:xfrm>
        </p:spPr>
      </p:pic>
    </p:spTree>
    <p:extLst>
      <p:ext uri="{BB962C8B-B14F-4D97-AF65-F5344CB8AC3E}">
        <p14:creationId xmlns:p14="http://schemas.microsoft.com/office/powerpoint/2010/main" val="113293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18E8F-247D-482B-B1A9-63588451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Linearizzazione sistema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146C7B5-62F9-4CFC-8B25-1D13B89AB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26" y="1270000"/>
            <a:ext cx="8695576" cy="5433824"/>
          </a:xfrm>
        </p:spPr>
      </p:pic>
    </p:spTree>
    <p:extLst>
      <p:ext uri="{BB962C8B-B14F-4D97-AF65-F5344CB8AC3E}">
        <p14:creationId xmlns:p14="http://schemas.microsoft.com/office/powerpoint/2010/main" val="16959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4F72C-5C60-4B93-957F-745D6762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13173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Condizioni di risolubilità del problema</a:t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735323A-08EC-4791-BF7A-554FEF7EF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38555"/>
            <a:ext cx="8760177" cy="4927600"/>
          </a:xfrm>
        </p:spPr>
      </p:pic>
    </p:spTree>
    <p:extLst>
      <p:ext uri="{BB962C8B-B14F-4D97-AF65-F5344CB8AC3E}">
        <p14:creationId xmlns:p14="http://schemas.microsoft.com/office/powerpoint/2010/main" val="365701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E92946-AA33-49CD-84FB-6B1781CF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Risoluzione equazione generalizzata di Sylvester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8C0604D-1DA9-4D46-9CE4-F4356A813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852"/>
          <a:stretch/>
        </p:blipFill>
        <p:spPr>
          <a:xfrm>
            <a:off x="677334" y="1930400"/>
            <a:ext cx="4826821" cy="483562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587AB7-266E-40A6-A780-58FB145D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55" y="2466272"/>
            <a:ext cx="4900085" cy="784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8B7B776-055E-4E4C-8AE2-BAF760BB5C0A}"/>
                  </a:ext>
                </a:extLst>
              </p:cNvPr>
              <p:cNvSpPr txBox="1"/>
              <p:nvPr/>
            </p:nvSpPr>
            <p:spPr>
              <a:xfrm>
                <a:off x="5504155" y="3606801"/>
                <a:ext cx="5379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Formula in </a:t>
                </a:r>
                <a:r>
                  <a:rPr lang="it-IT" dirty="0" err="1"/>
                  <a:t>Mathematica</a:t>
                </a:r>
                <a:r>
                  <a:rPr lang="it-IT" dirty="0"/>
                  <a:t> nella forma: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𝑑𝑋𝐴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8B7B776-055E-4E4C-8AE2-BAF760BB5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55" y="3606801"/>
                <a:ext cx="5379868" cy="646331"/>
              </a:xfrm>
              <a:prstGeom prst="rect">
                <a:avLst/>
              </a:prstGeom>
              <a:blipFill>
                <a:blip r:embed="rId4"/>
                <a:stretch>
                  <a:fillRect l="-1020" t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48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97398-6FC7-42E7-A75A-6A1FBD82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generale modello </a:t>
            </a:r>
            <a:r>
              <a:rPr lang="it-IT" dirty="0" err="1"/>
              <a:t>Simulink</a:t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3A45CA2-3BE6-4D8C-981C-3A81E253A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99" y="1552576"/>
            <a:ext cx="9093198" cy="5114924"/>
          </a:xfrm>
        </p:spPr>
      </p:pic>
    </p:spTree>
    <p:extLst>
      <p:ext uri="{BB962C8B-B14F-4D97-AF65-F5344CB8AC3E}">
        <p14:creationId xmlns:p14="http://schemas.microsoft.com/office/powerpoint/2010/main" val="361138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0AB4E-2663-43E2-A6F3-0F872813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Controllore e sistema esogeno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045F5FC-0BB7-4226-8C3F-9B4A7A665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30" y="2016956"/>
            <a:ext cx="5054584" cy="4231444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28E00B8-E0EE-4122-9B04-D70F169B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134" y="2016955"/>
            <a:ext cx="5054584" cy="42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5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02B0EC-1590-4A80-901E-9E777E40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Dinamica modello caso lineare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DF8869A-AB1F-4263-A866-D3C13E19D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103" b="19647"/>
          <a:stretch/>
        </p:blipFill>
        <p:spPr>
          <a:xfrm>
            <a:off x="1402185" y="1362230"/>
            <a:ext cx="7146965" cy="4925626"/>
          </a:xfrm>
        </p:spPr>
      </p:pic>
    </p:spTree>
    <p:extLst>
      <p:ext uri="{BB962C8B-B14F-4D97-AF65-F5344CB8AC3E}">
        <p14:creationId xmlns:p14="http://schemas.microsoft.com/office/powerpoint/2010/main" val="71797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B33A85-14FC-478D-AD97-B1B0F208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Errore caso lineare (1)</a:t>
            </a:r>
          </a:p>
        </p:txBody>
      </p:sp>
      <p:pic>
        <p:nvPicPr>
          <p:cNvPr id="5" name="Segnaposto contenuto 4" descr="Immagine che contiene testo, screenshot, schermo&#10;&#10;Descrizione generata automaticamente">
            <a:extLst>
              <a:ext uri="{FF2B5EF4-FFF2-40B4-BE49-F238E27FC236}">
                <a16:creationId xmlns:a16="http://schemas.microsoft.com/office/drawing/2014/main" id="{E7EFC5C1-C669-4817-B03F-F49443FAB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654" r="19689"/>
          <a:stretch/>
        </p:blipFill>
        <p:spPr>
          <a:xfrm>
            <a:off x="213824" y="1873250"/>
            <a:ext cx="5541697" cy="402589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8652D4C-08E8-44C8-A76F-1F533DCB6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21" y="1873250"/>
            <a:ext cx="6222655" cy="393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B988F81-78B7-4D49-9DD4-AB4FBF56D4E8}"/>
                  </a:ext>
                </a:extLst>
              </p:cNvPr>
              <p:cNvSpPr txBox="1"/>
              <p:nvPr/>
            </p:nvSpPr>
            <p:spPr>
              <a:xfrm>
                <a:off x="2164934" y="5971401"/>
                <a:ext cx="16394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0,1 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B988F81-78B7-4D49-9DD4-AB4FBF56D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934" y="5971401"/>
                <a:ext cx="1639475" cy="276999"/>
              </a:xfrm>
              <a:prstGeom prst="rect">
                <a:avLst/>
              </a:prstGeom>
              <a:blipFill>
                <a:blip r:embed="rId4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AB8F9B0-1B06-427D-99FE-BD7286A8BC0D}"/>
                  </a:ext>
                </a:extLst>
              </p:cNvPr>
              <p:cNvSpPr txBox="1"/>
              <p:nvPr/>
            </p:nvSpPr>
            <p:spPr>
              <a:xfrm>
                <a:off x="8427523" y="5971401"/>
                <a:ext cx="13152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dirty="0"/>
                  <a:t>ω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AB8F9B0-1B06-427D-99FE-BD7286A8B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523" y="5971401"/>
                <a:ext cx="1315296" cy="276999"/>
              </a:xfrm>
              <a:prstGeom prst="rect">
                <a:avLst/>
              </a:prstGeom>
              <a:blipFill>
                <a:blip r:embed="rId5"/>
                <a:stretch>
                  <a:fillRect l="-10648" t="-31111" r="-3704" b="-48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77103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130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Trebuchet MS</vt:lpstr>
      <vt:lpstr>Wingdings 3</vt:lpstr>
      <vt:lpstr>Sfaccettatura</vt:lpstr>
      <vt:lpstr>Assignment 7 </vt:lpstr>
      <vt:lpstr>Equazioni sistema e punti di equilibrio  </vt:lpstr>
      <vt:lpstr>Linearizzazione sistema </vt:lpstr>
      <vt:lpstr>Condizioni di risolubilità del problema </vt:lpstr>
      <vt:lpstr>Risoluzione equazione generalizzata di Sylvester</vt:lpstr>
      <vt:lpstr>Schema generale modello Simulink </vt:lpstr>
      <vt:lpstr>Controllore e sistema esogeno</vt:lpstr>
      <vt:lpstr>Dinamica modello caso lineare</vt:lpstr>
      <vt:lpstr>Errore caso lineare (1)</vt:lpstr>
      <vt:lpstr>Errore caso lineare (2)</vt:lpstr>
      <vt:lpstr>Dinamica caso NL</vt:lpstr>
      <vt:lpstr>Errore caso NL (1)</vt:lpstr>
      <vt:lpstr>Errore caso NL(2)</vt:lpstr>
      <vt:lpstr>Errore caso NL(3)</vt:lpstr>
      <vt:lpstr>Risposta in frequenza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7 </dc:title>
  <dc:creator>valerio famoso</dc:creator>
  <cp:lastModifiedBy>valerio famoso</cp:lastModifiedBy>
  <cp:revision>2</cp:revision>
  <dcterms:created xsi:type="dcterms:W3CDTF">2021-10-03T10:52:13Z</dcterms:created>
  <dcterms:modified xsi:type="dcterms:W3CDTF">2021-10-03T12:07:10Z</dcterms:modified>
</cp:coreProperties>
</file>