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8" r:id="rId2"/>
  </p:sldMasterIdLst>
  <p:sldIdLst>
    <p:sldId id="256" r:id="rId3"/>
    <p:sldId id="257" r:id="rId4"/>
    <p:sldId id="260" r:id="rId5"/>
    <p:sldId id="258"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A38811-41CF-45A0-BDCF-25E4E3EB83E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3D45E314-7E13-49C6-984F-221472645D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02AC958-F1DB-4CEE-9775-AFBF056C0186}"/>
              </a:ext>
            </a:extLst>
          </p:cNvPr>
          <p:cNvSpPr>
            <a:spLocks noGrp="1"/>
          </p:cNvSpPr>
          <p:nvPr>
            <p:ph type="dt" sz="half" idx="10"/>
          </p:nvPr>
        </p:nvSpPr>
        <p:spPr/>
        <p:txBody>
          <a:bodyPr/>
          <a:lstStyle/>
          <a:p>
            <a:fld id="{B61BEF0D-F0BB-DE4B-95CE-6DB70DBA9567}" type="datetimeFigureOut">
              <a:rPr lang="en-US" smtClean="0"/>
              <a:pPr/>
              <a:t>10/4/2021</a:t>
            </a:fld>
            <a:endParaRPr lang="en-US" dirty="0"/>
          </a:p>
        </p:txBody>
      </p:sp>
      <p:sp>
        <p:nvSpPr>
          <p:cNvPr id="5" name="Segnaposto piè di pagina 4">
            <a:extLst>
              <a:ext uri="{FF2B5EF4-FFF2-40B4-BE49-F238E27FC236}">
                <a16:creationId xmlns:a16="http://schemas.microsoft.com/office/drawing/2014/main" id="{C45A59B4-03BE-4749-AD75-89709F7FA4C9}"/>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F11911EA-6E5C-4360-AF49-5CC7138759A3}"/>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04280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CAA09B-E5D1-448E-988A-93EA4A68770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D3FC9DE-C64B-483D-B352-598CB715C10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D0CB0A6-BC8C-4485-AD62-A18C89E9301C}"/>
              </a:ext>
            </a:extLst>
          </p:cNvPr>
          <p:cNvSpPr>
            <a:spLocks noGrp="1"/>
          </p:cNvSpPr>
          <p:nvPr>
            <p:ph type="dt" sz="half" idx="10"/>
          </p:nvPr>
        </p:nvSpPr>
        <p:spPr/>
        <p:txBody>
          <a:bodyPr/>
          <a:lstStyle/>
          <a:p>
            <a:fld id="{B61BEF0D-F0BB-DE4B-95CE-6DB70DBA9567}" type="datetimeFigureOut">
              <a:rPr lang="en-US" smtClean="0"/>
              <a:pPr/>
              <a:t>10/4/2021</a:t>
            </a:fld>
            <a:endParaRPr lang="en-US" dirty="0"/>
          </a:p>
        </p:txBody>
      </p:sp>
      <p:sp>
        <p:nvSpPr>
          <p:cNvPr id="5" name="Segnaposto piè di pagina 4">
            <a:extLst>
              <a:ext uri="{FF2B5EF4-FFF2-40B4-BE49-F238E27FC236}">
                <a16:creationId xmlns:a16="http://schemas.microsoft.com/office/drawing/2014/main" id="{5F471E23-47D8-421F-B355-8F6B117F41B8}"/>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7C7C026B-EA64-419F-8085-28A4C8F3B510}"/>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42168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F7219F-87AA-4CCC-9A1A-282BFB32CBD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883FF80-1308-412C-BEE4-2367C6B8A8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857707B-BD3F-4A6F-90BE-87BACF8E39FB}"/>
              </a:ext>
            </a:extLst>
          </p:cNvPr>
          <p:cNvSpPr>
            <a:spLocks noGrp="1"/>
          </p:cNvSpPr>
          <p:nvPr>
            <p:ph type="dt" sz="half" idx="10"/>
          </p:nvPr>
        </p:nvSpPr>
        <p:spPr/>
        <p:txBody>
          <a:bodyPr/>
          <a:lstStyle/>
          <a:p>
            <a:fld id="{B61BEF0D-F0BB-DE4B-95CE-6DB70DBA9567}" type="datetimeFigureOut">
              <a:rPr lang="en-US" smtClean="0"/>
              <a:pPr/>
              <a:t>10/4/2021</a:t>
            </a:fld>
            <a:endParaRPr lang="en-US" dirty="0"/>
          </a:p>
        </p:txBody>
      </p:sp>
      <p:sp>
        <p:nvSpPr>
          <p:cNvPr id="5" name="Segnaposto piè di pagina 4">
            <a:extLst>
              <a:ext uri="{FF2B5EF4-FFF2-40B4-BE49-F238E27FC236}">
                <a16:creationId xmlns:a16="http://schemas.microsoft.com/office/drawing/2014/main" id="{E0BC24BB-EF1D-445A-A604-9467BBDC038A}"/>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11DFA936-28F3-45E7-A364-9FBC6A504FC6}"/>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51669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C4DC1F-9584-4884-8086-0DC29044CB3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5E89657-96D6-43D9-8197-AD15B89AD7C5}"/>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077C8DF-DD3F-4893-BB8D-CA2025A5A95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CDACC53-D9F4-4AFC-B5A1-E48A141C3BCF}"/>
              </a:ext>
            </a:extLst>
          </p:cNvPr>
          <p:cNvSpPr>
            <a:spLocks noGrp="1"/>
          </p:cNvSpPr>
          <p:nvPr>
            <p:ph type="dt" sz="half" idx="10"/>
          </p:nvPr>
        </p:nvSpPr>
        <p:spPr/>
        <p:txBody>
          <a:bodyPr/>
          <a:lstStyle/>
          <a:p>
            <a:fld id="{EB712588-04B1-427B-82EE-E8DB90309F08}" type="datetimeFigureOut">
              <a:rPr lang="en-US" smtClean="0"/>
              <a:t>10/4/2021</a:t>
            </a:fld>
            <a:endParaRPr lang="en-US" dirty="0"/>
          </a:p>
        </p:txBody>
      </p:sp>
      <p:sp>
        <p:nvSpPr>
          <p:cNvPr id="6" name="Segnaposto piè di pagina 5">
            <a:extLst>
              <a:ext uri="{FF2B5EF4-FFF2-40B4-BE49-F238E27FC236}">
                <a16:creationId xmlns:a16="http://schemas.microsoft.com/office/drawing/2014/main" id="{4C973BC3-AEFC-44E5-AE70-F8CE6A9989FE}"/>
              </a:ext>
            </a:extLst>
          </p:cNvPr>
          <p:cNvSpPr>
            <a:spLocks noGrp="1"/>
          </p:cNvSpPr>
          <p:nvPr>
            <p:ph type="ftr" sz="quarter" idx="11"/>
          </p:nvPr>
        </p:nvSpPr>
        <p:spPr/>
        <p:txBody>
          <a:bodyPr/>
          <a:lstStyle/>
          <a:p>
            <a:endParaRPr lang="en-US" dirty="0"/>
          </a:p>
        </p:txBody>
      </p:sp>
      <p:sp>
        <p:nvSpPr>
          <p:cNvPr id="7" name="Segnaposto numero diapositiva 6">
            <a:extLst>
              <a:ext uri="{FF2B5EF4-FFF2-40B4-BE49-F238E27FC236}">
                <a16:creationId xmlns:a16="http://schemas.microsoft.com/office/drawing/2014/main" id="{3D45E337-741E-4DA9-BA04-7D58BF6D42A6}"/>
              </a:ext>
            </a:extLst>
          </p:cNvPr>
          <p:cNvSpPr>
            <a:spLocks noGrp="1"/>
          </p:cNvSpPr>
          <p:nvPr>
            <p:ph type="sldNum" sz="quarter" idx="12"/>
          </p:nvPr>
        </p:nvSpPr>
        <p:spPr/>
        <p:txBody>
          <a:bodyPr/>
          <a:lstStyle/>
          <a:p>
            <a:fld id="{6FF9F0C5-380F-41C2-899A-BAC0F0927E16}" type="slidenum">
              <a:rPr lang="en-US" smtClean="0"/>
              <a:t>‹N›</a:t>
            </a:fld>
            <a:endParaRPr lang="en-US" dirty="0"/>
          </a:p>
        </p:txBody>
      </p:sp>
    </p:spTree>
    <p:extLst>
      <p:ext uri="{BB962C8B-B14F-4D97-AF65-F5344CB8AC3E}">
        <p14:creationId xmlns:p14="http://schemas.microsoft.com/office/powerpoint/2010/main" val="22406194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4050D1-E2AF-4968-8A7A-B74220B3716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E923A5C-FFA1-4C97-B7AE-FB7B3EF074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0FAD061-6DFA-4C98-BA92-BF44B90D2D8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7BDB205-6A79-4DB5-AA59-FAD7D67C8C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D83854E-41E5-40C4-83AE-F50398C44FD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737D0D8-8A33-4E1A-9AE7-1C6C7ED43965}"/>
              </a:ext>
            </a:extLst>
          </p:cNvPr>
          <p:cNvSpPr>
            <a:spLocks noGrp="1"/>
          </p:cNvSpPr>
          <p:nvPr>
            <p:ph type="dt" sz="half" idx="10"/>
          </p:nvPr>
        </p:nvSpPr>
        <p:spPr/>
        <p:txBody>
          <a:bodyPr/>
          <a:lstStyle/>
          <a:p>
            <a:fld id="{B61BEF0D-F0BB-DE4B-95CE-6DB70DBA9567}" type="datetimeFigureOut">
              <a:rPr lang="en-US" smtClean="0"/>
              <a:pPr/>
              <a:t>10/4/2021</a:t>
            </a:fld>
            <a:endParaRPr lang="en-US" dirty="0"/>
          </a:p>
        </p:txBody>
      </p:sp>
      <p:sp>
        <p:nvSpPr>
          <p:cNvPr id="8" name="Segnaposto piè di pagina 7">
            <a:extLst>
              <a:ext uri="{FF2B5EF4-FFF2-40B4-BE49-F238E27FC236}">
                <a16:creationId xmlns:a16="http://schemas.microsoft.com/office/drawing/2014/main" id="{B589DAF8-1D80-42CF-9B9A-8D4F729F4E7B}"/>
              </a:ext>
            </a:extLst>
          </p:cNvPr>
          <p:cNvSpPr>
            <a:spLocks noGrp="1"/>
          </p:cNvSpPr>
          <p:nvPr>
            <p:ph type="ftr" sz="quarter" idx="11"/>
          </p:nvPr>
        </p:nvSpPr>
        <p:spPr/>
        <p:txBody>
          <a:bodyPr/>
          <a:lstStyle/>
          <a:p>
            <a:endParaRPr lang="en-US" dirty="0"/>
          </a:p>
        </p:txBody>
      </p:sp>
      <p:sp>
        <p:nvSpPr>
          <p:cNvPr id="9" name="Segnaposto numero diapositiva 8">
            <a:extLst>
              <a:ext uri="{FF2B5EF4-FFF2-40B4-BE49-F238E27FC236}">
                <a16:creationId xmlns:a16="http://schemas.microsoft.com/office/drawing/2014/main" id="{8EDF73E9-9FA2-4025-A06F-19A41395294A}"/>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553399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43F701-2BF3-471C-9DF6-91B599053E8B}"/>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B7B6B77-DAA0-40A9-BA35-501AA38F7FB5}"/>
              </a:ext>
            </a:extLst>
          </p:cNvPr>
          <p:cNvSpPr>
            <a:spLocks noGrp="1"/>
          </p:cNvSpPr>
          <p:nvPr>
            <p:ph type="dt" sz="half" idx="10"/>
          </p:nvPr>
        </p:nvSpPr>
        <p:spPr/>
        <p:txBody>
          <a:bodyPr/>
          <a:lstStyle/>
          <a:p>
            <a:fld id="{B61BEF0D-F0BB-DE4B-95CE-6DB70DBA9567}" type="datetimeFigureOut">
              <a:rPr lang="en-US" smtClean="0"/>
              <a:pPr/>
              <a:t>10/4/2021</a:t>
            </a:fld>
            <a:endParaRPr lang="en-US" dirty="0"/>
          </a:p>
        </p:txBody>
      </p:sp>
      <p:sp>
        <p:nvSpPr>
          <p:cNvPr id="4" name="Segnaposto piè di pagina 3">
            <a:extLst>
              <a:ext uri="{FF2B5EF4-FFF2-40B4-BE49-F238E27FC236}">
                <a16:creationId xmlns:a16="http://schemas.microsoft.com/office/drawing/2014/main" id="{63C1D08D-5693-4925-9ADC-7C045B58F094}"/>
              </a:ext>
            </a:extLst>
          </p:cNvPr>
          <p:cNvSpPr>
            <a:spLocks noGrp="1"/>
          </p:cNvSpPr>
          <p:nvPr>
            <p:ph type="ftr" sz="quarter" idx="11"/>
          </p:nvPr>
        </p:nvSpPr>
        <p:spPr/>
        <p:txBody>
          <a:bodyPr/>
          <a:lstStyle/>
          <a:p>
            <a:endParaRPr lang="en-US" dirty="0"/>
          </a:p>
        </p:txBody>
      </p:sp>
      <p:sp>
        <p:nvSpPr>
          <p:cNvPr id="5" name="Segnaposto numero diapositiva 4">
            <a:extLst>
              <a:ext uri="{FF2B5EF4-FFF2-40B4-BE49-F238E27FC236}">
                <a16:creationId xmlns:a16="http://schemas.microsoft.com/office/drawing/2014/main" id="{1194384E-C00B-421B-BA37-FBFE1464C7F1}"/>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721088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4C4E2C3F-6A21-4461-AD0C-7D991F81A4CA}"/>
              </a:ext>
            </a:extLst>
          </p:cNvPr>
          <p:cNvSpPr>
            <a:spLocks noGrp="1"/>
          </p:cNvSpPr>
          <p:nvPr>
            <p:ph type="dt" sz="half" idx="10"/>
          </p:nvPr>
        </p:nvSpPr>
        <p:spPr/>
        <p:txBody>
          <a:bodyPr/>
          <a:lstStyle/>
          <a:p>
            <a:fld id="{B61BEF0D-F0BB-DE4B-95CE-6DB70DBA9567}" type="datetimeFigureOut">
              <a:rPr lang="en-US" smtClean="0"/>
              <a:pPr/>
              <a:t>10/4/2021</a:t>
            </a:fld>
            <a:endParaRPr lang="en-US" dirty="0"/>
          </a:p>
        </p:txBody>
      </p:sp>
      <p:sp>
        <p:nvSpPr>
          <p:cNvPr id="3" name="Segnaposto piè di pagina 2">
            <a:extLst>
              <a:ext uri="{FF2B5EF4-FFF2-40B4-BE49-F238E27FC236}">
                <a16:creationId xmlns:a16="http://schemas.microsoft.com/office/drawing/2014/main" id="{787D19F0-B7DA-4CF6-902E-E2B25C43572B}"/>
              </a:ext>
            </a:extLst>
          </p:cNvPr>
          <p:cNvSpPr>
            <a:spLocks noGrp="1"/>
          </p:cNvSpPr>
          <p:nvPr>
            <p:ph type="ftr" sz="quarter" idx="11"/>
          </p:nvPr>
        </p:nvSpPr>
        <p:spPr/>
        <p:txBody>
          <a:bodyPr/>
          <a:lstStyle/>
          <a:p>
            <a:endParaRPr lang="en-US" dirty="0"/>
          </a:p>
        </p:txBody>
      </p:sp>
      <p:sp>
        <p:nvSpPr>
          <p:cNvPr id="4" name="Segnaposto numero diapositiva 3">
            <a:extLst>
              <a:ext uri="{FF2B5EF4-FFF2-40B4-BE49-F238E27FC236}">
                <a16:creationId xmlns:a16="http://schemas.microsoft.com/office/drawing/2014/main" id="{DD5FBCE6-30F5-47CF-9A8A-1D6CB39E7C96}"/>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8312334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99226A-7882-44FF-A379-4BA956F4F13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66ECF8B-E785-42DE-8EE1-1DB4C32800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03E196E-AC51-446C-859F-E6927FA33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8F96D9F-4D32-4E86-BB6F-37D8D545B283}"/>
              </a:ext>
            </a:extLst>
          </p:cNvPr>
          <p:cNvSpPr>
            <a:spLocks noGrp="1"/>
          </p:cNvSpPr>
          <p:nvPr>
            <p:ph type="dt" sz="half" idx="10"/>
          </p:nvPr>
        </p:nvSpPr>
        <p:spPr/>
        <p:txBody>
          <a:bodyPr/>
          <a:lstStyle/>
          <a:p>
            <a:fld id="{42A54C80-263E-416B-A8E0-580EDEADCBDC}" type="datetimeFigureOut">
              <a:rPr lang="en-US" smtClean="0"/>
              <a:t>10/4/2021</a:t>
            </a:fld>
            <a:endParaRPr lang="en-US" dirty="0"/>
          </a:p>
        </p:txBody>
      </p:sp>
      <p:sp>
        <p:nvSpPr>
          <p:cNvPr id="6" name="Segnaposto piè di pagina 5">
            <a:extLst>
              <a:ext uri="{FF2B5EF4-FFF2-40B4-BE49-F238E27FC236}">
                <a16:creationId xmlns:a16="http://schemas.microsoft.com/office/drawing/2014/main" id="{3C8FC838-7E92-425B-B99E-566BC20FC4AA}"/>
              </a:ext>
            </a:extLst>
          </p:cNvPr>
          <p:cNvSpPr>
            <a:spLocks noGrp="1"/>
          </p:cNvSpPr>
          <p:nvPr>
            <p:ph type="ftr" sz="quarter" idx="11"/>
          </p:nvPr>
        </p:nvSpPr>
        <p:spPr/>
        <p:txBody>
          <a:bodyPr/>
          <a:lstStyle/>
          <a:p>
            <a:endParaRPr lang="en-US" dirty="0"/>
          </a:p>
        </p:txBody>
      </p:sp>
      <p:sp>
        <p:nvSpPr>
          <p:cNvPr id="7" name="Segnaposto numero diapositiva 6">
            <a:extLst>
              <a:ext uri="{FF2B5EF4-FFF2-40B4-BE49-F238E27FC236}">
                <a16:creationId xmlns:a16="http://schemas.microsoft.com/office/drawing/2014/main" id="{780D9F68-E661-492D-A427-1B6F1AB0114C}"/>
              </a:ext>
            </a:extLst>
          </p:cNvPr>
          <p:cNvSpPr>
            <a:spLocks noGrp="1"/>
          </p:cNvSpPr>
          <p:nvPr>
            <p:ph type="sldNum" sz="quarter" idx="12"/>
          </p:nvPr>
        </p:nvSpPr>
        <p:spPr/>
        <p:txBody>
          <a:bodyPr/>
          <a:lstStyle/>
          <a:p>
            <a:fld id="{519954A3-9DFD-4C44-94BA-B95130A3BA1C}" type="slidenum">
              <a:rPr lang="en-US" smtClean="0"/>
              <a:t>‹N›</a:t>
            </a:fld>
            <a:endParaRPr lang="en-US" dirty="0"/>
          </a:p>
        </p:txBody>
      </p:sp>
    </p:spTree>
    <p:extLst>
      <p:ext uri="{BB962C8B-B14F-4D97-AF65-F5344CB8AC3E}">
        <p14:creationId xmlns:p14="http://schemas.microsoft.com/office/powerpoint/2010/main" val="34289915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13A91-FE46-48B4-8DAF-67B6E30DBF1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5F645C6-583C-4517-8890-0952C4F888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FFD0F2F-993C-40D2-A04A-AB3FBBC5C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B8DD086-90B7-4D33-B0D4-30CD653EF346}"/>
              </a:ext>
            </a:extLst>
          </p:cNvPr>
          <p:cNvSpPr>
            <a:spLocks noGrp="1"/>
          </p:cNvSpPr>
          <p:nvPr>
            <p:ph type="dt" sz="half" idx="10"/>
          </p:nvPr>
        </p:nvSpPr>
        <p:spPr/>
        <p:txBody>
          <a:bodyPr/>
          <a:lstStyle/>
          <a:p>
            <a:fld id="{B61BEF0D-F0BB-DE4B-95CE-6DB70DBA9567}" type="datetimeFigureOut">
              <a:rPr lang="en-US" smtClean="0"/>
              <a:pPr/>
              <a:t>10/4/2021</a:t>
            </a:fld>
            <a:endParaRPr lang="en-US" dirty="0"/>
          </a:p>
        </p:txBody>
      </p:sp>
      <p:sp>
        <p:nvSpPr>
          <p:cNvPr id="6" name="Segnaposto piè di pagina 5">
            <a:extLst>
              <a:ext uri="{FF2B5EF4-FFF2-40B4-BE49-F238E27FC236}">
                <a16:creationId xmlns:a16="http://schemas.microsoft.com/office/drawing/2014/main" id="{73844834-8122-4263-BC75-AB99CED715A4}"/>
              </a:ext>
            </a:extLst>
          </p:cNvPr>
          <p:cNvSpPr>
            <a:spLocks noGrp="1"/>
          </p:cNvSpPr>
          <p:nvPr>
            <p:ph type="ftr" sz="quarter" idx="11"/>
          </p:nvPr>
        </p:nvSpPr>
        <p:spPr/>
        <p:txBody>
          <a:bodyPr/>
          <a:lstStyle/>
          <a:p>
            <a:endParaRPr lang="en-US" dirty="0"/>
          </a:p>
        </p:txBody>
      </p:sp>
      <p:sp>
        <p:nvSpPr>
          <p:cNvPr id="7" name="Segnaposto numero diapositiva 6">
            <a:extLst>
              <a:ext uri="{FF2B5EF4-FFF2-40B4-BE49-F238E27FC236}">
                <a16:creationId xmlns:a16="http://schemas.microsoft.com/office/drawing/2014/main" id="{3B190506-3329-4E13-BEA1-C22AB7579CA7}"/>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34408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52D647-303D-4B0A-AE3C-88419674EEBA}"/>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21D6DE0-1A80-4E2A-9419-8E6DA77E2FC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59B25FD-5217-4380-ADD5-9AD4FBB390A0}"/>
              </a:ext>
            </a:extLst>
          </p:cNvPr>
          <p:cNvSpPr>
            <a:spLocks noGrp="1"/>
          </p:cNvSpPr>
          <p:nvPr>
            <p:ph type="dt" sz="half" idx="10"/>
          </p:nvPr>
        </p:nvSpPr>
        <p:spPr/>
        <p:txBody>
          <a:bodyPr/>
          <a:lstStyle/>
          <a:p>
            <a:fld id="{55C6B4A9-1611-4792-9094-5F34BCA07E0B}" type="datetimeFigureOut">
              <a:rPr lang="en-US" smtClean="0"/>
              <a:t>10/4/2021</a:t>
            </a:fld>
            <a:endParaRPr lang="en-US" dirty="0"/>
          </a:p>
        </p:txBody>
      </p:sp>
      <p:sp>
        <p:nvSpPr>
          <p:cNvPr id="5" name="Segnaposto piè di pagina 4">
            <a:extLst>
              <a:ext uri="{FF2B5EF4-FFF2-40B4-BE49-F238E27FC236}">
                <a16:creationId xmlns:a16="http://schemas.microsoft.com/office/drawing/2014/main" id="{EFD35D5C-0CB0-4EF3-92B3-027128AA7607}"/>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B85D3970-0C96-4420-8B6D-F2B7B1815101}"/>
              </a:ext>
            </a:extLst>
          </p:cNvPr>
          <p:cNvSpPr>
            <a:spLocks noGrp="1"/>
          </p:cNvSpPr>
          <p:nvPr>
            <p:ph type="sldNum" sz="quarter" idx="12"/>
          </p:nvPr>
        </p:nvSpPr>
        <p:spPr/>
        <p:txBody>
          <a:bodyPr/>
          <a:lstStyle/>
          <a:p>
            <a:fld id="{89333C77-0158-454C-844F-B7AB9BD7DAD4}" type="slidenum">
              <a:rPr lang="en-US" smtClean="0"/>
              <a:t>‹N›</a:t>
            </a:fld>
            <a:endParaRPr lang="en-US" dirty="0"/>
          </a:p>
        </p:txBody>
      </p:sp>
    </p:spTree>
    <p:extLst>
      <p:ext uri="{BB962C8B-B14F-4D97-AF65-F5344CB8AC3E}">
        <p14:creationId xmlns:p14="http://schemas.microsoft.com/office/powerpoint/2010/main" val="13035246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C696138-AE79-4EEB-8029-20E49B130CF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09C5D79-30C0-49FE-B3D8-8BC7309CA47B}"/>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C991228-42CE-45CA-B548-A55824FB206D}"/>
              </a:ext>
            </a:extLst>
          </p:cNvPr>
          <p:cNvSpPr>
            <a:spLocks noGrp="1"/>
          </p:cNvSpPr>
          <p:nvPr>
            <p:ph type="dt" sz="half" idx="10"/>
          </p:nvPr>
        </p:nvSpPr>
        <p:spPr/>
        <p:txBody>
          <a:bodyPr/>
          <a:lstStyle/>
          <a:p>
            <a:fld id="{B61BEF0D-F0BB-DE4B-95CE-6DB70DBA9567}" type="datetimeFigureOut">
              <a:rPr lang="en-US" smtClean="0"/>
              <a:pPr/>
              <a:t>10/4/2021</a:t>
            </a:fld>
            <a:endParaRPr lang="en-US" dirty="0"/>
          </a:p>
        </p:txBody>
      </p:sp>
      <p:sp>
        <p:nvSpPr>
          <p:cNvPr id="5" name="Segnaposto piè di pagina 4">
            <a:extLst>
              <a:ext uri="{FF2B5EF4-FFF2-40B4-BE49-F238E27FC236}">
                <a16:creationId xmlns:a16="http://schemas.microsoft.com/office/drawing/2014/main" id="{A0F72B4E-A73F-4470-AD35-B3417504018F}"/>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0D1534BD-A137-4FA6-A50B-8B6C718D0B64}"/>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641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dirty="0"/>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3320FDE-DA9A-4B02-8011-F2977B78F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7192C50-3357-47E1-B8C4-0835BA6A1C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8A24D6A-9929-432A-B968-C352C0B1BB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10/4/2021</a:t>
            </a:fld>
            <a:endParaRPr lang="en-US" dirty="0"/>
          </a:p>
        </p:txBody>
      </p:sp>
      <p:sp>
        <p:nvSpPr>
          <p:cNvPr id="5" name="Segnaposto piè di pagina 4">
            <a:extLst>
              <a:ext uri="{FF2B5EF4-FFF2-40B4-BE49-F238E27FC236}">
                <a16:creationId xmlns:a16="http://schemas.microsoft.com/office/drawing/2014/main" id="{4D005A1D-3F56-49A8-9B7E-54B3126EE4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egnaposto numero diapositiva 5">
            <a:extLst>
              <a:ext uri="{FF2B5EF4-FFF2-40B4-BE49-F238E27FC236}">
                <a16:creationId xmlns:a16="http://schemas.microsoft.com/office/drawing/2014/main" id="{56BE8AA4-0B7F-425E-96F2-2777C2FCE5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2226668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3.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3.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png"/><Relationship Id="rId1" Type="http://schemas.openxmlformats.org/officeDocument/2006/relationships/slideLayout" Target="../slideLayouts/slideLayout19.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3CC668-1454-4664-87D6-BDAD1C336A34}"/>
              </a:ext>
            </a:extLst>
          </p:cNvPr>
          <p:cNvSpPr>
            <a:spLocks noGrp="1"/>
          </p:cNvSpPr>
          <p:nvPr>
            <p:ph type="ctrTitle"/>
          </p:nvPr>
        </p:nvSpPr>
        <p:spPr/>
        <p:txBody>
          <a:bodyPr/>
          <a:lstStyle/>
          <a:p>
            <a:pPr algn="l"/>
            <a:r>
              <a:rPr lang="it-IT" dirty="0" err="1">
                <a:solidFill>
                  <a:schemeClr val="tx1"/>
                </a:solidFill>
              </a:rPr>
              <a:t>Assignment</a:t>
            </a:r>
            <a:r>
              <a:rPr lang="it-IT" dirty="0">
                <a:solidFill>
                  <a:schemeClr val="tx1"/>
                </a:solidFill>
              </a:rPr>
              <a:t> 1</a:t>
            </a:r>
          </a:p>
        </p:txBody>
      </p:sp>
      <p:sp>
        <p:nvSpPr>
          <p:cNvPr id="3" name="Sottotitolo 2">
            <a:extLst>
              <a:ext uri="{FF2B5EF4-FFF2-40B4-BE49-F238E27FC236}">
                <a16:creationId xmlns:a16="http://schemas.microsoft.com/office/drawing/2014/main" id="{A1FAFBA9-3632-4002-9F0B-C346C4A43D82}"/>
              </a:ext>
            </a:extLst>
          </p:cNvPr>
          <p:cNvSpPr>
            <a:spLocks noGrp="1"/>
          </p:cNvSpPr>
          <p:nvPr>
            <p:ph type="subTitle" idx="1"/>
          </p:nvPr>
        </p:nvSpPr>
        <p:spPr/>
        <p:txBody>
          <a:bodyPr/>
          <a:lstStyle/>
          <a:p>
            <a:pPr algn="l"/>
            <a:r>
              <a:rPr lang="it-IT" dirty="0" err="1"/>
              <a:t>Parameter</a:t>
            </a:r>
            <a:r>
              <a:rPr lang="it-IT" dirty="0"/>
              <a:t> </a:t>
            </a:r>
            <a:r>
              <a:rPr lang="it-IT" dirty="0" err="1"/>
              <a:t>estimation</a:t>
            </a:r>
            <a:r>
              <a:rPr lang="it-IT" dirty="0"/>
              <a:t>: P model and SP model</a:t>
            </a:r>
          </a:p>
        </p:txBody>
      </p:sp>
    </p:spTree>
    <p:extLst>
      <p:ext uri="{BB962C8B-B14F-4D97-AF65-F5344CB8AC3E}">
        <p14:creationId xmlns:p14="http://schemas.microsoft.com/office/powerpoint/2010/main" val="791982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testo, elettronico, screenshot&#10;&#10;Descrizione generata automaticamente">
            <a:extLst>
              <a:ext uri="{FF2B5EF4-FFF2-40B4-BE49-F238E27FC236}">
                <a16:creationId xmlns:a16="http://schemas.microsoft.com/office/drawing/2014/main" id="{53E5CDF2-4145-496F-B65E-9AEA95DC26C3}"/>
              </a:ext>
            </a:extLst>
          </p:cNvPr>
          <p:cNvPicPr>
            <a:picLocks noChangeAspect="1"/>
          </p:cNvPicPr>
          <p:nvPr/>
        </p:nvPicPr>
        <p:blipFill>
          <a:blip r:embed="rId2"/>
          <a:stretch>
            <a:fillRect/>
          </a:stretch>
        </p:blipFill>
        <p:spPr>
          <a:xfrm>
            <a:off x="3382392" y="192565"/>
            <a:ext cx="8485759" cy="2000219"/>
          </a:xfrm>
          <a:prstGeom prst="rect">
            <a:avLst/>
          </a:prstGeom>
        </p:spPr>
      </p:pic>
      <p:pic>
        <p:nvPicPr>
          <p:cNvPr id="5" name="Immagine 4">
            <a:extLst>
              <a:ext uri="{FF2B5EF4-FFF2-40B4-BE49-F238E27FC236}">
                <a16:creationId xmlns:a16="http://schemas.microsoft.com/office/drawing/2014/main" id="{75E5980C-968D-4203-9725-48DBFB76CE92}"/>
              </a:ext>
            </a:extLst>
          </p:cNvPr>
          <p:cNvPicPr>
            <a:picLocks noChangeAspect="1"/>
          </p:cNvPicPr>
          <p:nvPr/>
        </p:nvPicPr>
        <p:blipFill>
          <a:blip r:embed="rId3"/>
          <a:stretch>
            <a:fillRect/>
          </a:stretch>
        </p:blipFill>
        <p:spPr>
          <a:xfrm>
            <a:off x="3382392" y="2379589"/>
            <a:ext cx="8485759" cy="1938967"/>
          </a:xfrm>
          <a:prstGeom prst="rect">
            <a:avLst/>
          </a:prstGeom>
        </p:spPr>
      </p:pic>
      <p:pic>
        <p:nvPicPr>
          <p:cNvPr id="7" name="Immagine 6">
            <a:extLst>
              <a:ext uri="{FF2B5EF4-FFF2-40B4-BE49-F238E27FC236}">
                <a16:creationId xmlns:a16="http://schemas.microsoft.com/office/drawing/2014/main" id="{7CCE9098-5351-4004-A858-409A389B6A51}"/>
              </a:ext>
            </a:extLst>
          </p:cNvPr>
          <p:cNvPicPr>
            <a:picLocks noChangeAspect="1"/>
          </p:cNvPicPr>
          <p:nvPr/>
        </p:nvPicPr>
        <p:blipFill>
          <a:blip r:embed="rId4"/>
          <a:stretch>
            <a:fillRect/>
          </a:stretch>
        </p:blipFill>
        <p:spPr>
          <a:xfrm>
            <a:off x="3382392" y="4505361"/>
            <a:ext cx="8485759" cy="2009617"/>
          </a:xfrm>
          <a:prstGeom prst="rect">
            <a:avLst/>
          </a:prstGeom>
        </p:spPr>
      </p:pic>
      <p:sp>
        <p:nvSpPr>
          <p:cNvPr id="8" name="CasellaDiTesto 7">
            <a:extLst>
              <a:ext uri="{FF2B5EF4-FFF2-40B4-BE49-F238E27FC236}">
                <a16:creationId xmlns:a16="http://schemas.microsoft.com/office/drawing/2014/main" id="{2C7EF7D2-EFA6-46AD-8DE5-076F071444D9}"/>
              </a:ext>
            </a:extLst>
          </p:cNvPr>
          <p:cNvSpPr txBox="1"/>
          <p:nvPr/>
        </p:nvSpPr>
        <p:spPr>
          <a:xfrm>
            <a:off x="268915" y="192565"/>
            <a:ext cx="2820516" cy="646331"/>
          </a:xfrm>
          <a:prstGeom prst="rect">
            <a:avLst/>
          </a:prstGeom>
          <a:noFill/>
        </p:spPr>
        <p:txBody>
          <a:bodyPr wrap="none" rtlCol="0">
            <a:spAutoFit/>
          </a:bodyPr>
          <a:lstStyle/>
          <a:p>
            <a:r>
              <a:rPr lang="it-IT" dirty="0"/>
              <a:t>Parametro a tempo variante</a:t>
            </a:r>
          </a:p>
          <a:p>
            <a:pPr algn="ctr"/>
            <a:r>
              <a:rPr lang="it-IT" dirty="0"/>
              <a:t>Modello P</a:t>
            </a:r>
          </a:p>
        </p:txBody>
      </p:sp>
      <p:sp>
        <p:nvSpPr>
          <p:cNvPr id="9" name="CasellaDiTesto 8">
            <a:extLst>
              <a:ext uri="{FF2B5EF4-FFF2-40B4-BE49-F238E27FC236}">
                <a16:creationId xmlns:a16="http://schemas.microsoft.com/office/drawing/2014/main" id="{49669D68-32E7-43D0-AAC3-01B92230BE64}"/>
              </a:ext>
            </a:extLst>
          </p:cNvPr>
          <p:cNvSpPr txBox="1"/>
          <p:nvPr/>
        </p:nvSpPr>
        <p:spPr>
          <a:xfrm>
            <a:off x="1260629" y="5406501"/>
            <a:ext cx="837089" cy="369332"/>
          </a:xfrm>
          <a:prstGeom prst="rect">
            <a:avLst/>
          </a:prstGeom>
          <a:noFill/>
        </p:spPr>
        <p:txBody>
          <a:bodyPr wrap="none" rtlCol="0">
            <a:spAutoFit/>
          </a:bodyPr>
          <a:lstStyle/>
          <a:p>
            <a:r>
              <a:rPr lang="it-IT" dirty="0"/>
              <a:t>Rampa</a:t>
            </a:r>
          </a:p>
        </p:txBody>
      </p:sp>
      <p:sp>
        <p:nvSpPr>
          <p:cNvPr id="10" name="CasellaDiTesto 9">
            <a:extLst>
              <a:ext uri="{FF2B5EF4-FFF2-40B4-BE49-F238E27FC236}">
                <a16:creationId xmlns:a16="http://schemas.microsoft.com/office/drawing/2014/main" id="{B37BDE68-35A2-4F81-8B8E-C9C5BB176A2A}"/>
              </a:ext>
            </a:extLst>
          </p:cNvPr>
          <p:cNvSpPr txBox="1"/>
          <p:nvPr/>
        </p:nvSpPr>
        <p:spPr>
          <a:xfrm>
            <a:off x="1183716" y="3164406"/>
            <a:ext cx="1088760" cy="369332"/>
          </a:xfrm>
          <a:prstGeom prst="rect">
            <a:avLst/>
          </a:prstGeom>
          <a:noFill/>
        </p:spPr>
        <p:txBody>
          <a:bodyPr wrap="none" rtlCol="0">
            <a:spAutoFit/>
          </a:bodyPr>
          <a:lstStyle/>
          <a:p>
            <a:r>
              <a:rPr lang="it-IT" dirty="0"/>
              <a:t>Sinusoide</a:t>
            </a:r>
          </a:p>
        </p:txBody>
      </p:sp>
      <p:sp>
        <p:nvSpPr>
          <p:cNvPr id="11" name="CasellaDiTesto 10">
            <a:extLst>
              <a:ext uri="{FF2B5EF4-FFF2-40B4-BE49-F238E27FC236}">
                <a16:creationId xmlns:a16="http://schemas.microsoft.com/office/drawing/2014/main" id="{62C5512D-57C1-4EB4-9A38-02FAA8D5FB8E}"/>
              </a:ext>
            </a:extLst>
          </p:cNvPr>
          <p:cNvSpPr txBox="1"/>
          <p:nvPr/>
        </p:nvSpPr>
        <p:spPr>
          <a:xfrm>
            <a:off x="1260628" y="1386396"/>
            <a:ext cx="934936" cy="369332"/>
          </a:xfrm>
          <a:prstGeom prst="rect">
            <a:avLst/>
          </a:prstGeom>
          <a:noFill/>
        </p:spPr>
        <p:txBody>
          <a:bodyPr wrap="none" rtlCol="0">
            <a:spAutoFit/>
          </a:bodyPr>
          <a:lstStyle/>
          <a:p>
            <a:r>
              <a:rPr lang="it-IT" dirty="0"/>
              <a:t>Gradino</a:t>
            </a:r>
          </a:p>
        </p:txBody>
      </p:sp>
    </p:spTree>
    <p:extLst>
      <p:ext uri="{BB962C8B-B14F-4D97-AF65-F5344CB8AC3E}">
        <p14:creationId xmlns:p14="http://schemas.microsoft.com/office/powerpoint/2010/main" val="1630011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2C7EF7D2-EFA6-46AD-8DE5-076F071444D9}"/>
              </a:ext>
            </a:extLst>
          </p:cNvPr>
          <p:cNvSpPr txBox="1"/>
          <p:nvPr/>
        </p:nvSpPr>
        <p:spPr>
          <a:xfrm>
            <a:off x="268915" y="233755"/>
            <a:ext cx="2820516" cy="646331"/>
          </a:xfrm>
          <a:prstGeom prst="rect">
            <a:avLst/>
          </a:prstGeom>
          <a:noFill/>
        </p:spPr>
        <p:txBody>
          <a:bodyPr wrap="none" rtlCol="0">
            <a:spAutoFit/>
          </a:bodyPr>
          <a:lstStyle/>
          <a:p>
            <a:r>
              <a:rPr lang="it-IT" dirty="0"/>
              <a:t>Parametro a tempo variante</a:t>
            </a:r>
          </a:p>
          <a:p>
            <a:pPr algn="ctr"/>
            <a:r>
              <a:rPr lang="it-IT" dirty="0"/>
              <a:t>Modello SP</a:t>
            </a:r>
          </a:p>
        </p:txBody>
      </p:sp>
      <p:sp>
        <p:nvSpPr>
          <p:cNvPr id="9" name="CasellaDiTesto 8">
            <a:extLst>
              <a:ext uri="{FF2B5EF4-FFF2-40B4-BE49-F238E27FC236}">
                <a16:creationId xmlns:a16="http://schemas.microsoft.com/office/drawing/2014/main" id="{49669D68-32E7-43D0-AAC3-01B92230BE64}"/>
              </a:ext>
            </a:extLst>
          </p:cNvPr>
          <p:cNvSpPr txBox="1"/>
          <p:nvPr/>
        </p:nvSpPr>
        <p:spPr>
          <a:xfrm>
            <a:off x="1260629" y="5406501"/>
            <a:ext cx="837089" cy="369332"/>
          </a:xfrm>
          <a:prstGeom prst="rect">
            <a:avLst/>
          </a:prstGeom>
          <a:noFill/>
        </p:spPr>
        <p:txBody>
          <a:bodyPr wrap="none" rtlCol="0">
            <a:spAutoFit/>
          </a:bodyPr>
          <a:lstStyle/>
          <a:p>
            <a:r>
              <a:rPr lang="it-IT" dirty="0"/>
              <a:t>Rampa</a:t>
            </a:r>
          </a:p>
        </p:txBody>
      </p:sp>
      <p:sp>
        <p:nvSpPr>
          <p:cNvPr id="10" name="CasellaDiTesto 9">
            <a:extLst>
              <a:ext uri="{FF2B5EF4-FFF2-40B4-BE49-F238E27FC236}">
                <a16:creationId xmlns:a16="http://schemas.microsoft.com/office/drawing/2014/main" id="{B37BDE68-35A2-4F81-8B8E-C9C5BB176A2A}"/>
              </a:ext>
            </a:extLst>
          </p:cNvPr>
          <p:cNvSpPr txBox="1"/>
          <p:nvPr/>
        </p:nvSpPr>
        <p:spPr>
          <a:xfrm>
            <a:off x="1183716" y="3164406"/>
            <a:ext cx="1088760" cy="369332"/>
          </a:xfrm>
          <a:prstGeom prst="rect">
            <a:avLst/>
          </a:prstGeom>
          <a:noFill/>
        </p:spPr>
        <p:txBody>
          <a:bodyPr wrap="none" rtlCol="0">
            <a:spAutoFit/>
          </a:bodyPr>
          <a:lstStyle/>
          <a:p>
            <a:r>
              <a:rPr lang="it-IT" dirty="0"/>
              <a:t>Sinusoide</a:t>
            </a:r>
          </a:p>
        </p:txBody>
      </p:sp>
      <p:sp>
        <p:nvSpPr>
          <p:cNvPr id="11" name="CasellaDiTesto 10">
            <a:extLst>
              <a:ext uri="{FF2B5EF4-FFF2-40B4-BE49-F238E27FC236}">
                <a16:creationId xmlns:a16="http://schemas.microsoft.com/office/drawing/2014/main" id="{62C5512D-57C1-4EB4-9A38-02FAA8D5FB8E}"/>
              </a:ext>
            </a:extLst>
          </p:cNvPr>
          <p:cNvSpPr txBox="1"/>
          <p:nvPr/>
        </p:nvSpPr>
        <p:spPr>
          <a:xfrm>
            <a:off x="1260628" y="1386396"/>
            <a:ext cx="934936" cy="369332"/>
          </a:xfrm>
          <a:prstGeom prst="rect">
            <a:avLst/>
          </a:prstGeom>
          <a:noFill/>
        </p:spPr>
        <p:txBody>
          <a:bodyPr wrap="none" rtlCol="0">
            <a:spAutoFit/>
          </a:bodyPr>
          <a:lstStyle/>
          <a:p>
            <a:r>
              <a:rPr lang="it-IT" dirty="0"/>
              <a:t>Gradino</a:t>
            </a:r>
          </a:p>
        </p:txBody>
      </p:sp>
      <p:pic>
        <p:nvPicPr>
          <p:cNvPr id="4" name="Immagine 3">
            <a:extLst>
              <a:ext uri="{FF2B5EF4-FFF2-40B4-BE49-F238E27FC236}">
                <a16:creationId xmlns:a16="http://schemas.microsoft.com/office/drawing/2014/main" id="{808DA89B-012B-4140-AA4D-794B04AB6524}"/>
              </a:ext>
            </a:extLst>
          </p:cNvPr>
          <p:cNvPicPr>
            <a:picLocks noChangeAspect="1"/>
          </p:cNvPicPr>
          <p:nvPr/>
        </p:nvPicPr>
        <p:blipFill>
          <a:blip r:embed="rId2"/>
          <a:stretch>
            <a:fillRect/>
          </a:stretch>
        </p:blipFill>
        <p:spPr>
          <a:xfrm>
            <a:off x="3382391" y="257826"/>
            <a:ext cx="8485759" cy="1938967"/>
          </a:xfrm>
          <a:prstGeom prst="rect">
            <a:avLst/>
          </a:prstGeom>
        </p:spPr>
      </p:pic>
      <p:pic>
        <p:nvPicPr>
          <p:cNvPr id="12" name="Immagine 11">
            <a:extLst>
              <a:ext uri="{FF2B5EF4-FFF2-40B4-BE49-F238E27FC236}">
                <a16:creationId xmlns:a16="http://schemas.microsoft.com/office/drawing/2014/main" id="{2BE85047-BFC2-45DA-889B-6DE84FA3B803}"/>
              </a:ext>
            </a:extLst>
          </p:cNvPr>
          <p:cNvPicPr>
            <a:picLocks noChangeAspect="1"/>
          </p:cNvPicPr>
          <p:nvPr/>
        </p:nvPicPr>
        <p:blipFill>
          <a:blip r:embed="rId3"/>
          <a:stretch>
            <a:fillRect/>
          </a:stretch>
        </p:blipFill>
        <p:spPr>
          <a:xfrm>
            <a:off x="3382391" y="4501352"/>
            <a:ext cx="8485759" cy="2007087"/>
          </a:xfrm>
          <a:prstGeom prst="rect">
            <a:avLst/>
          </a:prstGeom>
        </p:spPr>
      </p:pic>
      <p:pic>
        <p:nvPicPr>
          <p:cNvPr id="14" name="Immagine 13">
            <a:extLst>
              <a:ext uri="{FF2B5EF4-FFF2-40B4-BE49-F238E27FC236}">
                <a16:creationId xmlns:a16="http://schemas.microsoft.com/office/drawing/2014/main" id="{921048EA-A3C0-4058-8FB8-DE142835FAD4}"/>
              </a:ext>
            </a:extLst>
          </p:cNvPr>
          <p:cNvPicPr>
            <a:picLocks noChangeAspect="1"/>
          </p:cNvPicPr>
          <p:nvPr/>
        </p:nvPicPr>
        <p:blipFill>
          <a:blip r:embed="rId4"/>
          <a:stretch>
            <a:fillRect/>
          </a:stretch>
        </p:blipFill>
        <p:spPr>
          <a:xfrm>
            <a:off x="3382390" y="2378519"/>
            <a:ext cx="8485759" cy="1932140"/>
          </a:xfrm>
          <a:prstGeom prst="rect">
            <a:avLst/>
          </a:prstGeom>
        </p:spPr>
      </p:pic>
    </p:spTree>
    <p:extLst>
      <p:ext uri="{BB962C8B-B14F-4D97-AF65-F5344CB8AC3E}">
        <p14:creationId xmlns:p14="http://schemas.microsoft.com/office/powerpoint/2010/main" val="1366869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EAAE3D-2921-47B8-9829-250F19450911}"/>
              </a:ext>
            </a:extLst>
          </p:cNvPr>
          <p:cNvSpPr>
            <a:spLocks noGrp="1"/>
          </p:cNvSpPr>
          <p:nvPr>
            <p:ph type="ctrTitle"/>
          </p:nvPr>
        </p:nvSpPr>
        <p:spPr>
          <a:xfrm>
            <a:off x="1063184" y="605504"/>
            <a:ext cx="7766936" cy="1243669"/>
          </a:xfrm>
        </p:spPr>
        <p:txBody>
          <a:bodyPr/>
          <a:lstStyle/>
          <a:p>
            <a:pPr algn="l"/>
            <a:r>
              <a:rPr lang="it-IT" dirty="0"/>
              <a:t>Conclusioni</a:t>
            </a:r>
          </a:p>
        </p:txBody>
      </p:sp>
      <p:sp>
        <p:nvSpPr>
          <p:cNvPr id="3" name="Sottotitolo 2">
            <a:extLst>
              <a:ext uri="{FF2B5EF4-FFF2-40B4-BE49-F238E27FC236}">
                <a16:creationId xmlns:a16="http://schemas.microsoft.com/office/drawing/2014/main" id="{0001A6C0-CC11-457A-8F40-CE4A50EBEA56}"/>
              </a:ext>
            </a:extLst>
          </p:cNvPr>
          <p:cNvSpPr>
            <a:spLocks noGrp="1"/>
          </p:cNvSpPr>
          <p:nvPr>
            <p:ph type="subTitle" idx="1"/>
          </p:nvPr>
        </p:nvSpPr>
        <p:spPr>
          <a:xfrm>
            <a:off x="903385" y="2435809"/>
            <a:ext cx="7766936" cy="2766505"/>
          </a:xfrm>
        </p:spPr>
        <p:txBody>
          <a:bodyPr>
            <a:normAutofit/>
          </a:bodyPr>
          <a:lstStyle/>
          <a:p>
            <a:pPr algn="l"/>
            <a:r>
              <a:rPr lang="it-IT" dirty="0">
                <a:solidFill>
                  <a:schemeClr val="tx1"/>
                </a:solidFill>
              </a:rPr>
              <a:t>Dalle simulazioni si nota la convergenza a zero dell’errore di stima sullo stato, mentre per quanto riguarda le stime dei parametri in generale non si ha convergenza ai parametri reali, però si può notare che nel caso in cui ho una sinusoide in ingresso ho la convergenza dei parametri. </a:t>
            </a:r>
          </a:p>
          <a:p>
            <a:pPr algn="l"/>
            <a:endParaRPr lang="it-IT" dirty="0">
              <a:solidFill>
                <a:schemeClr val="tx1"/>
              </a:solidFill>
            </a:endParaRPr>
          </a:p>
          <a:p>
            <a:pPr algn="l"/>
            <a:r>
              <a:rPr lang="it-IT" dirty="0">
                <a:solidFill>
                  <a:schemeClr val="tx1"/>
                </a:solidFill>
              </a:rPr>
              <a:t>Nel caso in cui il parametro «a» è tempo variante si osserva che l’algoritmo è robusto rispetto a delle piccole variazioni  nel tempo.</a:t>
            </a:r>
          </a:p>
        </p:txBody>
      </p:sp>
    </p:spTree>
    <p:extLst>
      <p:ext uri="{BB962C8B-B14F-4D97-AF65-F5344CB8AC3E}">
        <p14:creationId xmlns:p14="http://schemas.microsoft.com/office/powerpoint/2010/main" val="363493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Segnaposto testo 9">
                <a:extLst>
                  <a:ext uri="{FF2B5EF4-FFF2-40B4-BE49-F238E27FC236}">
                    <a16:creationId xmlns:a16="http://schemas.microsoft.com/office/drawing/2014/main" id="{C77916E6-ABF1-4163-8E80-E49642ADEEA9}"/>
                  </a:ext>
                </a:extLst>
              </p:cNvPr>
              <p:cNvSpPr>
                <a:spLocks noGrp="1"/>
              </p:cNvSpPr>
              <p:nvPr>
                <p:ph type="body" idx="1"/>
              </p:nvPr>
            </p:nvSpPr>
            <p:spPr>
              <a:xfrm>
                <a:off x="437638" y="568007"/>
                <a:ext cx="8596668" cy="1513914"/>
              </a:xfrm>
            </p:spPr>
            <p:txBody>
              <a:bodyPr/>
              <a:lstStyle/>
              <a:p>
                <a:r>
                  <a:rPr lang="it-IT" dirty="0"/>
                  <a:t>Abbiamo utilizzato </a:t>
                </a:r>
                <a:r>
                  <a:rPr lang="it-IT" dirty="0" err="1"/>
                  <a:t>Parallel</a:t>
                </a:r>
                <a:r>
                  <a:rPr lang="it-IT" dirty="0"/>
                  <a:t> model(P) e Series </a:t>
                </a:r>
                <a:r>
                  <a:rPr lang="it-IT" dirty="0" err="1"/>
                  <a:t>Parallel</a:t>
                </a:r>
                <a:r>
                  <a:rPr lang="it-IT" dirty="0"/>
                  <a:t> model(SP) per stimare i parametri dell’impianto</a:t>
                </a:r>
              </a:p>
              <a:p>
                <a:pPr/>
                <a14:m>
                  <m:oMathPara xmlns:m="http://schemas.openxmlformats.org/officeDocument/2006/math">
                    <m:oMathParaPr>
                      <m:jc m:val="centerGroup"/>
                    </m:oMathParaPr>
                    <m:oMath xmlns:m="http://schemas.openxmlformats.org/officeDocument/2006/math">
                      <m:acc>
                        <m:accPr>
                          <m:chr m:val="̇"/>
                          <m:ctrlPr>
                            <a:rPr lang="it-IT" i="1" smtClean="0">
                              <a:solidFill>
                                <a:srgbClr val="836967"/>
                              </a:solidFill>
                              <a:latin typeface="Cambria Math" panose="02040503050406030204" pitchFamily="18" charset="0"/>
                            </a:rPr>
                          </m:ctrlPr>
                        </m:accPr>
                        <m:e>
                          <m:r>
                            <a:rPr lang="it-IT" i="1" smtClean="0">
                              <a:latin typeface="Cambria Math" panose="02040503050406030204" pitchFamily="18" charset="0"/>
                            </a:rPr>
                            <m:t>𝑥</m:t>
                          </m:r>
                        </m:e>
                      </m:acc>
                      <m:r>
                        <a:rPr lang="it-IT" i="1" smtClean="0">
                          <a:latin typeface="Cambria Math" panose="02040503050406030204" pitchFamily="18" charset="0"/>
                        </a:rPr>
                        <m:t>=−</m:t>
                      </m:r>
                      <m:r>
                        <a:rPr lang="it-IT" i="1" smtClean="0">
                          <a:latin typeface="Cambria Math" panose="02040503050406030204" pitchFamily="18" charset="0"/>
                        </a:rPr>
                        <m:t>𝑎𝑥</m:t>
                      </m:r>
                      <m:r>
                        <a:rPr lang="it-IT" i="1" smtClean="0">
                          <a:latin typeface="Cambria Math" panose="02040503050406030204" pitchFamily="18" charset="0"/>
                        </a:rPr>
                        <m:t>+</m:t>
                      </m:r>
                      <m:r>
                        <a:rPr lang="it-IT" i="1" smtClean="0">
                          <a:latin typeface="Cambria Math" panose="02040503050406030204" pitchFamily="18" charset="0"/>
                        </a:rPr>
                        <m:t>𝑏𝑢</m:t>
                      </m:r>
                    </m:oMath>
                  </m:oMathPara>
                </a14:m>
                <a:endParaRPr lang="it-IT" dirty="0"/>
              </a:p>
              <a:p>
                <a:r>
                  <a:rPr lang="it-IT" dirty="0"/>
                  <a:t>con  a&gt;0 e </a:t>
                </a:r>
                <a14:m>
                  <m:oMath xmlns:m="http://schemas.openxmlformats.org/officeDocument/2006/math">
                    <m:r>
                      <a:rPr lang="it-IT" i="1" smtClean="0">
                        <a:latin typeface="Cambria Math" panose="02040503050406030204" pitchFamily="18" charset="0"/>
                      </a:rPr>
                      <m:t>𝑢</m:t>
                    </m:r>
                    <m:r>
                      <a:rPr lang="it-IT" i="1" smtClean="0">
                        <a:latin typeface="Cambria Math" panose="02040503050406030204" pitchFamily="18" charset="0"/>
                      </a:rPr>
                      <m:t>∈</m:t>
                    </m:r>
                    <m:sSub>
                      <m:sSubPr>
                        <m:ctrlPr>
                          <a:rPr lang="it-IT" i="1" smtClean="0">
                            <a:solidFill>
                              <a:srgbClr val="836967"/>
                            </a:solidFill>
                            <a:latin typeface="Cambria Math" panose="02040503050406030204" pitchFamily="18" charset="0"/>
                          </a:rPr>
                        </m:ctrlPr>
                      </m:sSubPr>
                      <m:e>
                        <m:r>
                          <a:rPr lang="it-IT" i="1" smtClean="0">
                            <a:latin typeface="Cambria Math" panose="02040503050406030204" pitchFamily="18" charset="0"/>
                          </a:rPr>
                          <m:t>𝐿</m:t>
                        </m:r>
                      </m:e>
                      <m:sub>
                        <m:r>
                          <a:rPr lang="it-IT" i="1" smtClean="0">
                            <a:latin typeface="Cambria Math" panose="02040503050406030204" pitchFamily="18" charset="0"/>
                          </a:rPr>
                          <m:t>∞</m:t>
                        </m:r>
                      </m:sub>
                    </m:sSub>
                  </m:oMath>
                </a14:m>
                <a:endParaRPr lang="it-IT" dirty="0"/>
              </a:p>
            </p:txBody>
          </p:sp>
        </mc:Choice>
        <mc:Fallback xmlns="">
          <p:sp>
            <p:nvSpPr>
              <p:cNvPr id="10" name="Segnaposto testo 9">
                <a:extLst>
                  <a:ext uri="{FF2B5EF4-FFF2-40B4-BE49-F238E27FC236}">
                    <a16:creationId xmlns:a16="http://schemas.microsoft.com/office/drawing/2014/main" id="{C77916E6-ABF1-4163-8E80-E49642ADEEA9}"/>
                  </a:ext>
                </a:extLst>
              </p:cNvPr>
              <p:cNvSpPr>
                <a:spLocks noGrp="1" noRot="1" noChangeAspect="1" noMove="1" noResize="1" noEditPoints="1" noAdjustHandles="1" noChangeArrowheads="1" noChangeShapeType="1" noTextEdit="1"/>
              </p:cNvSpPr>
              <p:nvPr>
                <p:ph type="body" idx="1"/>
              </p:nvPr>
            </p:nvSpPr>
            <p:spPr>
              <a:xfrm>
                <a:off x="437638" y="568007"/>
                <a:ext cx="8596668" cy="1513914"/>
              </a:xfrm>
              <a:blipFill>
                <a:blip r:embed="rId2"/>
                <a:stretch>
                  <a:fillRect l="-638" t="-2410"/>
                </a:stretch>
              </a:blipFill>
            </p:spPr>
            <p:txBody>
              <a:bodyPr/>
              <a:lstStyle/>
              <a:p>
                <a:r>
                  <a:rPr lang="it-IT">
                    <a:noFill/>
                  </a:rPr>
                  <a:t> </a:t>
                </a:r>
              </a:p>
            </p:txBody>
          </p:sp>
        </mc:Fallback>
      </mc:AlternateContent>
      <p:pic>
        <p:nvPicPr>
          <p:cNvPr id="12" name="Immagine 11">
            <a:extLst>
              <a:ext uri="{FF2B5EF4-FFF2-40B4-BE49-F238E27FC236}">
                <a16:creationId xmlns:a16="http://schemas.microsoft.com/office/drawing/2014/main" id="{22044000-8614-4DCA-88EE-D99A16DDD024}"/>
              </a:ext>
            </a:extLst>
          </p:cNvPr>
          <p:cNvPicPr>
            <a:picLocks noChangeAspect="1"/>
          </p:cNvPicPr>
          <p:nvPr/>
        </p:nvPicPr>
        <p:blipFill>
          <a:blip r:embed="rId3"/>
          <a:stretch>
            <a:fillRect/>
          </a:stretch>
        </p:blipFill>
        <p:spPr>
          <a:xfrm>
            <a:off x="1550669" y="2590600"/>
            <a:ext cx="6835732" cy="1928027"/>
          </a:xfrm>
          <a:prstGeom prst="rect">
            <a:avLst/>
          </a:prstGeom>
        </p:spPr>
      </p:pic>
      <p:sp>
        <p:nvSpPr>
          <p:cNvPr id="13" name="CasellaDiTesto 12">
            <a:extLst>
              <a:ext uri="{FF2B5EF4-FFF2-40B4-BE49-F238E27FC236}">
                <a16:creationId xmlns:a16="http://schemas.microsoft.com/office/drawing/2014/main" id="{1C7D514B-027F-4659-A205-4561CD669B0C}"/>
              </a:ext>
            </a:extLst>
          </p:cNvPr>
          <p:cNvSpPr txBox="1"/>
          <p:nvPr/>
        </p:nvSpPr>
        <p:spPr>
          <a:xfrm>
            <a:off x="749312" y="5366663"/>
            <a:ext cx="7289175" cy="923330"/>
          </a:xfrm>
          <a:prstGeom prst="rect">
            <a:avLst/>
          </a:prstGeom>
          <a:noFill/>
        </p:spPr>
        <p:txBody>
          <a:bodyPr wrap="none" rtlCol="0">
            <a:spAutoFit/>
          </a:bodyPr>
          <a:lstStyle/>
          <a:p>
            <a:r>
              <a:rPr lang="it-IT" dirty="0"/>
              <a:t>Garantiscono la convergenza a zero dell’errore di stima sullo stato, </a:t>
            </a:r>
          </a:p>
          <a:p>
            <a:r>
              <a:rPr lang="it-IT" dirty="0"/>
              <a:t>ma non garantisce la convergenza dei parametri stimati a quelli reali</a:t>
            </a:r>
          </a:p>
          <a:p>
            <a:endParaRPr lang="it-IT" dirty="0"/>
          </a:p>
        </p:txBody>
      </p:sp>
    </p:spTree>
    <p:extLst>
      <p:ext uri="{BB962C8B-B14F-4D97-AF65-F5344CB8AC3E}">
        <p14:creationId xmlns:p14="http://schemas.microsoft.com/office/powerpoint/2010/main" val="974279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51E848-79D1-4377-9861-91B8692A1CC0}"/>
              </a:ext>
            </a:extLst>
          </p:cNvPr>
          <p:cNvSpPr>
            <a:spLocks noGrp="1"/>
          </p:cNvSpPr>
          <p:nvPr>
            <p:ph type="title"/>
          </p:nvPr>
        </p:nvSpPr>
        <p:spPr/>
        <p:txBody>
          <a:bodyPr/>
          <a:lstStyle/>
          <a:p>
            <a:r>
              <a:rPr lang="it-IT" dirty="0"/>
              <a:t>Simulazioni</a:t>
            </a:r>
          </a:p>
        </p:txBody>
      </p:sp>
      <mc:AlternateContent xmlns:mc="http://schemas.openxmlformats.org/markup-compatibility/2006" xmlns:a14="http://schemas.microsoft.com/office/drawing/2010/main">
        <mc:Choice Requires="a14">
          <p:sp>
            <p:nvSpPr>
              <p:cNvPr id="3" name="Segnaposto testo 2">
                <a:extLst>
                  <a:ext uri="{FF2B5EF4-FFF2-40B4-BE49-F238E27FC236}">
                    <a16:creationId xmlns:a16="http://schemas.microsoft.com/office/drawing/2014/main" id="{9DDF51F0-1428-45D4-AE28-6FA481292647}"/>
                  </a:ext>
                </a:extLst>
              </p:cNvPr>
              <p:cNvSpPr>
                <a:spLocks noGrp="1"/>
              </p:cNvSpPr>
              <p:nvPr>
                <p:ph type="body" idx="1"/>
              </p:nvPr>
            </p:nvSpPr>
            <p:spPr/>
            <p:txBody>
              <a:bodyPr/>
              <a:lstStyle/>
              <a:p>
                <a:r>
                  <a:rPr lang="it-IT" dirty="0"/>
                  <a:t>Per segnali di riferimento a gradino, a rampa e sinusoidali.</a:t>
                </a:r>
              </a:p>
              <a:p>
                <a:r>
                  <a:rPr lang="it-IT" dirty="0"/>
                  <a:t>Con  diversi valori di </a:t>
                </a:r>
                <a14:m>
                  <m:oMath xmlns:m="http://schemas.openxmlformats.org/officeDocument/2006/math">
                    <m:sSub>
                      <m:sSubPr>
                        <m:ctrlPr>
                          <a:rPr lang="it-IT" i="1" smtClean="0">
                            <a:solidFill>
                              <a:srgbClr val="836967"/>
                            </a:solidFill>
                            <a:latin typeface="Cambria Math" panose="02040503050406030204" pitchFamily="18" charset="0"/>
                          </a:rPr>
                        </m:ctrlPr>
                      </m:sSubPr>
                      <m:e>
                        <m:r>
                          <a:rPr lang="it-IT" i="1" smtClean="0">
                            <a:latin typeface="Cambria Math" panose="02040503050406030204" pitchFamily="18" charset="0"/>
                          </a:rPr>
                          <m:t>𝛾</m:t>
                        </m:r>
                      </m:e>
                      <m:sub>
                        <m:r>
                          <a:rPr lang="it-IT" i="1" smtClean="0">
                            <a:latin typeface="Cambria Math" panose="02040503050406030204" pitchFamily="18" charset="0"/>
                          </a:rPr>
                          <m:t>1</m:t>
                        </m:r>
                      </m:sub>
                    </m:sSub>
                    <m:r>
                      <a:rPr lang="it-IT" b="0" i="1" smtClean="0">
                        <a:latin typeface="Cambria Math" panose="02040503050406030204" pitchFamily="18" charset="0"/>
                      </a:rPr>
                      <m:t> </m:t>
                    </m:r>
                    <m:r>
                      <a:rPr lang="it-IT" b="0" i="1" smtClean="0">
                        <a:latin typeface="Cambria Math" panose="02040503050406030204" pitchFamily="18" charset="0"/>
                      </a:rPr>
                      <m:t>𝑒</m:t>
                    </m:r>
                    <m:r>
                      <a:rPr lang="it-IT" b="0" i="1" smtClean="0">
                        <a:latin typeface="Cambria Math" panose="02040503050406030204" pitchFamily="18" charset="0"/>
                      </a:rPr>
                      <m:t> </m:t>
                    </m:r>
                    <m:sSub>
                      <m:sSubPr>
                        <m:ctrlPr>
                          <a:rPr lang="it-IT" i="1" dirty="0" smtClean="0">
                            <a:solidFill>
                              <a:srgbClr val="836967"/>
                            </a:solidFill>
                            <a:latin typeface="Cambria Math" panose="02040503050406030204" pitchFamily="18" charset="0"/>
                          </a:rPr>
                        </m:ctrlPr>
                      </m:sSubPr>
                      <m:e>
                        <m:r>
                          <a:rPr lang="it-IT" i="1" dirty="0" smtClean="0">
                            <a:latin typeface="Cambria Math" panose="02040503050406030204" pitchFamily="18" charset="0"/>
                          </a:rPr>
                          <m:t>𝛾</m:t>
                        </m:r>
                      </m:e>
                      <m:sub>
                        <m:r>
                          <a:rPr lang="it-IT" i="0" dirty="0" smtClean="0">
                            <a:latin typeface="Cambria Math" panose="02040503050406030204" pitchFamily="18" charset="0"/>
                          </a:rPr>
                          <m:t>2</m:t>
                        </m:r>
                      </m:sub>
                    </m:sSub>
                    <m:r>
                      <a:rPr lang="it-IT" b="0" i="1" dirty="0" smtClean="0">
                        <a:latin typeface="Cambria Math" panose="02040503050406030204" pitchFamily="18" charset="0"/>
                      </a:rPr>
                      <m:t> .</m:t>
                    </m:r>
                  </m:oMath>
                </a14:m>
                <a:endParaRPr lang="it-IT" b="0" dirty="0"/>
              </a:p>
              <a:p>
                <a:endParaRPr lang="it-IT" b="0" dirty="0"/>
              </a:p>
              <a:p>
                <a:endParaRPr lang="it-IT" dirty="0"/>
              </a:p>
              <a:p>
                <a:endParaRPr lang="it-IT" dirty="0"/>
              </a:p>
            </p:txBody>
          </p:sp>
        </mc:Choice>
        <mc:Fallback xmlns="">
          <p:sp>
            <p:nvSpPr>
              <p:cNvPr id="3" name="Segnaposto testo 2">
                <a:extLst>
                  <a:ext uri="{FF2B5EF4-FFF2-40B4-BE49-F238E27FC236}">
                    <a16:creationId xmlns:a16="http://schemas.microsoft.com/office/drawing/2014/main" id="{9DDF51F0-1428-45D4-AE28-6FA481292647}"/>
                  </a:ext>
                </a:extLst>
              </p:cNvPr>
              <p:cNvSpPr>
                <a:spLocks noGrp="1" noRot="1" noChangeAspect="1" noMove="1" noResize="1" noEditPoints="1" noAdjustHandles="1" noChangeArrowheads="1" noChangeShapeType="1" noTextEdit="1"/>
              </p:cNvSpPr>
              <p:nvPr>
                <p:ph type="body" idx="1"/>
              </p:nvPr>
            </p:nvSpPr>
            <p:spPr>
              <a:blipFill>
                <a:blip r:embed="rId2"/>
                <a:stretch>
                  <a:fillRect l="-567" t="-2823"/>
                </a:stretch>
              </a:blipFill>
            </p:spPr>
            <p:txBody>
              <a:bodyPr/>
              <a:lstStyle/>
              <a:p>
                <a:r>
                  <a:rPr lang="it-IT">
                    <a:noFill/>
                  </a:rPr>
                  <a:t> </a:t>
                </a:r>
              </a:p>
            </p:txBody>
          </p:sp>
        </mc:Fallback>
      </mc:AlternateContent>
    </p:spTree>
    <p:extLst>
      <p:ext uri="{BB962C8B-B14F-4D97-AF65-F5344CB8AC3E}">
        <p14:creationId xmlns:p14="http://schemas.microsoft.com/office/powerpoint/2010/main" val="1045578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testo 2">
                <a:extLst>
                  <a:ext uri="{FF2B5EF4-FFF2-40B4-BE49-F238E27FC236}">
                    <a16:creationId xmlns:a16="http://schemas.microsoft.com/office/drawing/2014/main" id="{BAD4A735-1393-44F9-8ADC-B71CFE713DB4}"/>
                  </a:ext>
                </a:extLst>
              </p:cNvPr>
              <p:cNvSpPr>
                <a:spLocks noGrp="1"/>
              </p:cNvSpPr>
              <p:nvPr>
                <p:ph type="body" idx="1"/>
              </p:nvPr>
            </p:nvSpPr>
            <p:spPr>
              <a:xfrm>
                <a:off x="671281" y="1241469"/>
                <a:ext cx="2256157" cy="1263435"/>
              </a:xfrm>
            </p:spPr>
            <p:txBody>
              <a:bodyPr>
                <a:normAutofit fontScale="85000" lnSpcReduction="20000"/>
              </a:bodyPr>
              <a:lstStyle/>
              <a:p>
                <a:r>
                  <a:rPr lang="it-IT" dirty="0">
                    <a:solidFill>
                      <a:schemeClr val="tx1"/>
                    </a:solidFill>
                  </a:rPr>
                  <a:t>-P model</a:t>
                </a:r>
              </a:p>
              <a:p>
                <a:r>
                  <a:rPr lang="it-IT" dirty="0">
                    <a:solidFill>
                      <a:schemeClr val="tx1"/>
                    </a:solidFill>
                  </a:rPr>
                  <a:t>- Input gradino</a:t>
                </a:r>
              </a:p>
              <a:p>
                <a:endParaRPr lang="it-IT" dirty="0">
                  <a:solidFill>
                    <a:schemeClr val="tx1"/>
                  </a:solidFill>
                </a:endParaRPr>
              </a:p>
              <a:p>
                <a:pPr/>
                <a14:m>
                  <m:oMathPara xmlns:m="http://schemas.openxmlformats.org/officeDocument/2006/math">
                    <m:oMathParaPr>
                      <m:jc m:val="centerGroup"/>
                    </m:oMathParaPr>
                    <m:oMath xmlns:m="http://schemas.openxmlformats.org/officeDocument/2006/math">
                      <m:sSub>
                        <m:sSubPr>
                          <m:ctrlPr>
                            <a:rPr lang="it-IT" i="1" smtClean="0">
                              <a:solidFill>
                                <a:schemeClr val="tx1"/>
                              </a:solidFill>
                              <a:latin typeface="Cambria Math" panose="02040503050406030204" pitchFamily="18" charset="0"/>
                            </a:rPr>
                          </m:ctrlPr>
                        </m:sSubPr>
                        <m:e>
                          <m:r>
                            <a:rPr lang="it-IT" i="1" smtClean="0">
                              <a:solidFill>
                                <a:schemeClr val="tx1"/>
                              </a:solidFill>
                              <a:latin typeface="Cambria Math" panose="02040503050406030204" pitchFamily="18" charset="0"/>
                            </a:rPr>
                            <m:t>𝛾</m:t>
                          </m:r>
                        </m:e>
                        <m:sub>
                          <m:r>
                            <a:rPr lang="it-IT" i="1" smtClean="0">
                              <a:solidFill>
                                <a:schemeClr val="tx1"/>
                              </a:solidFill>
                              <a:latin typeface="Cambria Math" panose="02040503050406030204" pitchFamily="18" charset="0"/>
                            </a:rPr>
                            <m:t>1</m:t>
                          </m:r>
                        </m:sub>
                      </m:sSub>
                      <m:r>
                        <a:rPr lang="it-IT" b="0" i="1" smtClean="0">
                          <a:solidFill>
                            <a:schemeClr val="tx1"/>
                          </a:solidFill>
                          <a:latin typeface="Cambria Math" panose="02040503050406030204" pitchFamily="18" charset="0"/>
                        </a:rPr>
                        <m:t> </m:t>
                      </m:r>
                      <m:sSub>
                        <m:sSubPr>
                          <m:ctrlPr>
                            <a:rPr lang="it-IT" b="0" i="1" smtClean="0">
                              <a:solidFill>
                                <a:schemeClr val="tx1"/>
                              </a:solidFill>
                              <a:latin typeface="Cambria Math" panose="02040503050406030204" pitchFamily="18" charset="0"/>
                            </a:rPr>
                          </m:ctrlPr>
                        </m:sSubPr>
                        <m:e>
                          <m:r>
                            <a:rPr lang="it-IT" b="0" i="1" smtClean="0">
                              <a:solidFill>
                                <a:schemeClr val="tx1"/>
                              </a:solidFill>
                              <a:latin typeface="Cambria Math" panose="02040503050406030204" pitchFamily="18" charset="0"/>
                            </a:rPr>
                            <m:t>=</m:t>
                          </m:r>
                          <m:r>
                            <a:rPr lang="it-IT" b="0" i="1" smtClean="0">
                              <a:solidFill>
                                <a:schemeClr val="tx1"/>
                              </a:solidFill>
                              <a:latin typeface="Cambria Math" panose="02040503050406030204" pitchFamily="18" charset="0"/>
                            </a:rPr>
                            <m:t>𝛾</m:t>
                          </m:r>
                        </m:e>
                        <m:sub>
                          <m:r>
                            <a:rPr lang="it-IT" b="0" i="1" smtClean="0">
                              <a:solidFill>
                                <a:schemeClr val="tx1"/>
                              </a:solidFill>
                              <a:latin typeface="Cambria Math" panose="02040503050406030204" pitchFamily="18" charset="0"/>
                            </a:rPr>
                            <m:t>2</m:t>
                          </m:r>
                        </m:sub>
                      </m:sSub>
                      <m:r>
                        <a:rPr lang="it-IT" b="0" i="1" smtClean="0">
                          <a:solidFill>
                            <a:schemeClr val="tx1"/>
                          </a:solidFill>
                          <a:latin typeface="Cambria Math" panose="02040503050406030204" pitchFamily="18" charset="0"/>
                        </a:rPr>
                        <m:t>=1</m:t>
                      </m:r>
                    </m:oMath>
                  </m:oMathPara>
                </a14:m>
                <a:endParaRPr lang="it-IT" dirty="0">
                  <a:solidFill>
                    <a:schemeClr val="tx1"/>
                  </a:solidFill>
                </a:endParaRPr>
              </a:p>
              <a:p>
                <a:endParaRPr lang="it-IT" dirty="0"/>
              </a:p>
            </p:txBody>
          </p:sp>
        </mc:Choice>
        <mc:Fallback>
          <p:sp>
            <p:nvSpPr>
              <p:cNvPr id="3" name="Segnaposto testo 2">
                <a:extLst>
                  <a:ext uri="{FF2B5EF4-FFF2-40B4-BE49-F238E27FC236}">
                    <a16:creationId xmlns:a16="http://schemas.microsoft.com/office/drawing/2014/main" id="{BAD4A735-1393-44F9-8ADC-B71CFE713DB4}"/>
                  </a:ext>
                </a:extLst>
              </p:cNvPr>
              <p:cNvSpPr>
                <a:spLocks noGrp="1" noRot="1" noChangeAspect="1" noMove="1" noResize="1" noEditPoints="1" noAdjustHandles="1" noChangeArrowheads="1" noChangeShapeType="1" noTextEdit="1"/>
              </p:cNvSpPr>
              <p:nvPr>
                <p:ph type="body" idx="1"/>
              </p:nvPr>
            </p:nvSpPr>
            <p:spPr>
              <a:xfrm>
                <a:off x="671281" y="1241469"/>
                <a:ext cx="2256157" cy="1263435"/>
              </a:xfrm>
              <a:blipFill>
                <a:blip r:embed="rId2"/>
                <a:stretch>
                  <a:fillRect l="-2703" t="-9179" b="-1932"/>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 name="Segnaposto testo 2">
                <a:extLst>
                  <a:ext uri="{FF2B5EF4-FFF2-40B4-BE49-F238E27FC236}">
                    <a16:creationId xmlns:a16="http://schemas.microsoft.com/office/drawing/2014/main" id="{967A9E67-32A7-47E1-A8BC-BDCAF5AE1029}"/>
                  </a:ext>
                </a:extLst>
              </p:cNvPr>
              <p:cNvSpPr txBox="1">
                <a:spLocks/>
              </p:cNvSpPr>
              <p:nvPr/>
            </p:nvSpPr>
            <p:spPr>
              <a:xfrm>
                <a:off x="566228" y="4402886"/>
                <a:ext cx="2256157" cy="1263435"/>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dirty="0">
                    <a:solidFill>
                      <a:schemeClr val="tx1"/>
                    </a:solidFill>
                  </a:rPr>
                  <a:t>-SP model</a:t>
                </a:r>
              </a:p>
              <a:p>
                <a:r>
                  <a:rPr lang="it-IT" dirty="0">
                    <a:solidFill>
                      <a:schemeClr val="tx1"/>
                    </a:solidFill>
                  </a:rPr>
                  <a:t>- Input gradino</a:t>
                </a:r>
              </a:p>
              <a:p>
                <a:endParaRPr lang="it-IT" dirty="0">
                  <a:solidFill>
                    <a:schemeClr val="tx1"/>
                  </a:solidFill>
                </a:endParaRPr>
              </a:p>
              <a:p>
                <a:pPr/>
                <a14:m>
                  <m:oMathPara xmlns:m="http://schemas.openxmlformats.org/officeDocument/2006/math">
                    <m:oMathParaPr>
                      <m:jc m:val="centerGroup"/>
                    </m:oMathParaPr>
                    <m:oMath xmlns:m="http://schemas.openxmlformats.org/officeDocument/2006/math">
                      <m:sSub>
                        <m:sSubPr>
                          <m:ctrlPr>
                            <a:rPr lang="it-IT" i="1" smtClean="0">
                              <a:solidFill>
                                <a:schemeClr val="tx1"/>
                              </a:solidFill>
                              <a:latin typeface="Cambria Math" panose="02040503050406030204" pitchFamily="18" charset="0"/>
                            </a:rPr>
                          </m:ctrlPr>
                        </m:sSubPr>
                        <m:e>
                          <m:r>
                            <a:rPr lang="it-IT" i="1" smtClean="0">
                              <a:solidFill>
                                <a:schemeClr val="tx1"/>
                              </a:solidFill>
                              <a:latin typeface="Cambria Math" panose="02040503050406030204" pitchFamily="18" charset="0"/>
                            </a:rPr>
                            <m:t>𝛾</m:t>
                          </m:r>
                        </m:e>
                        <m:sub>
                          <m:r>
                            <a:rPr lang="it-IT" i="1" smtClean="0">
                              <a:solidFill>
                                <a:schemeClr val="tx1"/>
                              </a:solidFill>
                              <a:latin typeface="Cambria Math" panose="02040503050406030204" pitchFamily="18" charset="0"/>
                            </a:rPr>
                            <m:t>1</m:t>
                          </m:r>
                        </m:sub>
                      </m:sSub>
                      <m:r>
                        <a:rPr lang="it-IT" i="1" smtClean="0">
                          <a:solidFill>
                            <a:schemeClr val="tx1"/>
                          </a:solidFill>
                          <a:latin typeface="Cambria Math" panose="02040503050406030204" pitchFamily="18" charset="0"/>
                        </a:rPr>
                        <m:t> </m:t>
                      </m:r>
                      <m:sSub>
                        <m:sSubPr>
                          <m:ctrlPr>
                            <a:rPr lang="it-IT" i="1" smtClean="0">
                              <a:solidFill>
                                <a:schemeClr val="tx1"/>
                              </a:solidFill>
                              <a:latin typeface="Cambria Math" panose="02040503050406030204" pitchFamily="18" charset="0"/>
                            </a:rPr>
                          </m:ctrlPr>
                        </m:sSubPr>
                        <m:e>
                          <m:r>
                            <a:rPr lang="it-IT" i="1" smtClean="0">
                              <a:solidFill>
                                <a:schemeClr val="tx1"/>
                              </a:solidFill>
                              <a:latin typeface="Cambria Math" panose="02040503050406030204" pitchFamily="18" charset="0"/>
                            </a:rPr>
                            <m:t>=</m:t>
                          </m:r>
                          <m:r>
                            <a:rPr lang="it-IT" i="1" smtClean="0">
                              <a:solidFill>
                                <a:schemeClr val="tx1"/>
                              </a:solidFill>
                              <a:latin typeface="Cambria Math" panose="02040503050406030204" pitchFamily="18" charset="0"/>
                            </a:rPr>
                            <m:t>𝛾</m:t>
                          </m:r>
                        </m:e>
                        <m:sub>
                          <m:r>
                            <a:rPr lang="it-IT" i="1" smtClean="0">
                              <a:solidFill>
                                <a:schemeClr val="tx1"/>
                              </a:solidFill>
                              <a:latin typeface="Cambria Math" panose="02040503050406030204" pitchFamily="18" charset="0"/>
                            </a:rPr>
                            <m:t>2</m:t>
                          </m:r>
                        </m:sub>
                      </m:sSub>
                      <m:r>
                        <a:rPr lang="it-IT" i="1" smtClean="0">
                          <a:solidFill>
                            <a:schemeClr val="tx1"/>
                          </a:solidFill>
                          <a:latin typeface="Cambria Math" panose="02040503050406030204" pitchFamily="18" charset="0"/>
                        </a:rPr>
                        <m:t>=1</m:t>
                      </m:r>
                    </m:oMath>
                  </m:oMathPara>
                </a14:m>
                <a:endParaRPr lang="it-IT" dirty="0">
                  <a:solidFill>
                    <a:schemeClr val="tx1"/>
                  </a:solidFill>
                </a:endParaRPr>
              </a:p>
              <a:p>
                <a:endParaRPr lang="it-IT" dirty="0"/>
              </a:p>
            </p:txBody>
          </p:sp>
        </mc:Choice>
        <mc:Fallback>
          <p:sp>
            <p:nvSpPr>
              <p:cNvPr id="10" name="Segnaposto testo 2">
                <a:extLst>
                  <a:ext uri="{FF2B5EF4-FFF2-40B4-BE49-F238E27FC236}">
                    <a16:creationId xmlns:a16="http://schemas.microsoft.com/office/drawing/2014/main" id="{967A9E67-32A7-47E1-A8BC-BDCAF5AE1029}"/>
                  </a:ext>
                </a:extLst>
              </p:cNvPr>
              <p:cNvSpPr txBox="1">
                <a:spLocks noRot="1" noChangeAspect="1" noMove="1" noResize="1" noEditPoints="1" noAdjustHandles="1" noChangeArrowheads="1" noChangeShapeType="1" noTextEdit="1"/>
              </p:cNvSpPr>
              <p:nvPr/>
            </p:nvSpPr>
            <p:spPr>
              <a:xfrm>
                <a:off x="566228" y="4402886"/>
                <a:ext cx="2256157" cy="1263435"/>
              </a:xfrm>
              <a:prstGeom prst="rect">
                <a:avLst/>
              </a:prstGeom>
              <a:blipFill>
                <a:blip r:embed="rId3"/>
                <a:stretch>
                  <a:fillRect l="-2973" t="-8654" b="-1442"/>
                </a:stretch>
              </a:blipFill>
            </p:spPr>
            <p:txBody>
              <a:bodyPr/>
              <a:lstStyle/>
              <a:p>
                <a:r>
                  <a:rPr lang="it-IT">
                    <a:noFill/>
                  </a:rPr>
                  <a:t> </a:t>
                </a:r>
              </a:p>
            </p:txBody>
          </p:sp>
        </mc:Fallback>
      </mc:AlternateContent>
      <p:pic>
        <p:nvPicPr>
          <p:cNvPr id="12" name="Immagine 11">
            <a:extLst>
              <a:ext uri="{FF2B5EF4-FFF2-40B4-BE49-F238E27FC236}">
                <a16:creationId xmlns:a16="http://schemas.microsoft.com/office/drawing/2014/main" id="{0F6D86F5-14C0-4EC7-958A-A9448B26AF71}"/>
              </a:ext>
            </a:extLst>
          </p:cNvPr>
          <p:cNvPicPr>
            <a:picLocks noChangeAspect="1"/>
          </p:cNvPicPr>
          <p:nvPr/>
        </p:nvPicPr>
        <p:blipFill>
          <a:blip r:embed="rId4"/>
          <a:stretch>
            <a:fillRect/>
          </a:stretch>
        </p:blipFill>
        <p:spPr>
          <a:xfrm>
            <a:off x="3705071" y="3638945"/>
            <a:ext cx="7815648" cy="2791315"/>
          </a:xfrm>
          <a:prstGeom prst="rect">
            <a:avLst/>
          </a:prstGeom>
        </p:spPr>
      </p:pic>
      <p:pic>
        <p:nvPicPr>
          <p:cNvPr id="14" name="Immagine 13">
            <a:extLst>
              <a:ext uri="{FF2B5EF4-FFF2-40B4-BE49-F238E27FC236}">
                <a16:creationId xmlns:a16="http://schemas.microsoft.com/office/drawing/2014/main" id="{C9565AF1-027C-465C-9467-A6B6DD156AD2}"/>
              </a:ext>
            </a:extLst>
          </p:cNvPr>
          <p:cNvPicPr>
            <a:picLocks noChangeAspect="1"/>
          </p:cNvPicPr>
          <p:nvPr/>
        </p:nvPicPr>
        <p:blipFill>
          <a:blip r:embed="rId5"/>
          <a:stretch>
            <a:fillRect/>
          </a:stretch>
        </p:blipFill>
        <p:spPr>
          <a:xfrm>
            <a:off x="3705071" y="318695"/>
            <a:ext cx="7815648" cy="2791315"/>
          </a:xfrm>
          <a:prstGeom prst="rect">
            <a:avLst/>
          </a:prstGeom>
        </p:spPr>
      </p:pic>
    </p:spTree>
    <p:extLst>
      <p:ext uri="{BB962C8B-B14F-4D97-AF65-F5344CB8AC3E}">
        <p14:creationId xmlns:p14="http://schemas.microsoft.com/office/powerpoint/2010/main" val="382857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testo 2">
                <a:extLst>
                  <a:ext uri="{FF2B5EF4-FFF2-40B4-BE49-F238E27FC236}">
                    <a16:creationId xmlns:a16="http://schemas.microsoft.com/office/drawing/2014/main" id="{BAD4A735-1393-44F9-8ADC-B71CFE713DB4}"/>
                  </a:ext>
                </a:extLst>
              </p:cNvPr>
              <p:cNvSpPr>
                <a:spLocks noGrp="1"/>
              </p:cNvSpPr>
              <p:nvPr>
                <p:ph type="body" idx="1"/>
              </p:nvPr>
            </p:nvSpPr>
            <p:spPr>
              <a:xfrm>
                <a:off x="671281" y="1241469"/>
                <a:ext cx="2256157" cy="1263435"/>
              </a:xfrm>
            </p:spPr>
            <p:txBody>
              <a:bodyPr>
                <a:normAutofit fontScale="85000" lnSpcReduction="20000"/>
              </a:bodyPr>
              <a:lstStyle/>
              <a:p>
                <a:r>
                  <a:rPr lang="it-IT" dirty="0">
                    <a:solidFill>
                      <a:schemeClr val="tx1"/>
                    </a:solidFill>
                  </a:rPr>
                  <a:t>-P model</a:t>
                </a:r>
              </a:p>
              <a:p>
                <a:r>
                  <a:rPr lang="it-IT" dirty="0">
                    <a:solidFill>
                      <a:schemeClr val="tx1"/>
                    </a:solidFill>
                  </a:rPr>
                  <a:t>- Input gradino</a:t>
                </a:r>
              </a:p>
              <a:p>
                <a:endParaRPr lang="it-IT" dirty="0">
                  <a:solidFill>
                    <a:schemeClr val="tx1"/>
                  </a:solidFill>
                </a:endParaRPr>
              </a:p>
              <a:p>
                <a:pPr/>
                <a14:m>
                  <m:oMathPara xmlns:m="http://schemas.openxmlformats.org/officeDocument/2006/math">
                    <m:oMathParaPr>
                      <m:jc m:val="centerGroup"/>
                    </m:oMathParaPr>
                    <m:oMath xmlns:m="http://schemas.openxmlformats.org/officeDocument/2006/math">
                      <m:sSub>
                        <m:sSubPr>
                          <m:ctrlPr>
                            <a:rPr lang="it-IT" i="1" smtClean="0">
                              <a:solidFill>
                                <a:schemeClr val="tx1"/>
                              </a:solidFill>
                              <a:latin typeface="Cambria Math" panose="02040503050406030204" pitchFamily="18" charset="0"/>
                            </a:rPr>
                          </m:ctrlPr>
                        </m:sSubPr>
                        <m:e>
                          <m:r>
                            <a:rPr lang="it-IT" i="1" smtClean="0">
                              <a:solidFill>
                                <a:schemeClr val="tx1"/>
                              </a:solidFill>
                              <a:latin typeface="Cambria Math" panose="02040503050406030204" pitchFamily="18" charset="0"/>
                            </a:rPr>
                            <m:t>𝛾</m:t>
                          </m:r>
                        </m:e>
                        <m:sub>
                          <m:r>
                            <a:rPr lang="it-IT" i="1" smtClean="0">
                              <a:solidFill>
                                <a:schemeClr val="tx1"/>
                              </a:solidFill>
                              <a:latin typeface="Cambria Math" panose="02040503050406030204" pitchFamily="18" charset="0"/>
                            </a:rPr>
                            <m:t>1</m:t>
                          </m:r>
                        </m:sub>
                      </m:sSub>
                      <m:r>
                        <a:rPr lang="it-IT" b="0" i="1" smtClean="0">
                          <a:solidFill>
                            <a:schemeClr val="tx1"/>
                          </a:solidFill>
                          <a:latin typeface="Cambria Math" panose="02040503050406030204" pitchFamily="18" charset="0"/>
                        </a:rPr>
                        <m:t> </m:t>
                      </m:r>
                      <m:sSub>
                        <m:sSubPr>
                          <m:ctrlPr>
                            <a:rPr lang="it-IT" b="0" i="1" smtClean="0">
                              <a:solidFill>
                                <a:schemeClr val="tx1"/>
                              </a:solidFill>
                              <a:latin typeface="Cambria Math" panose="02040503050406030204" pitchFamily="18" charset="0"/>
                            </a:rPr>
                          </m:ctrlPr>
                        </m:sSubPr>
                        <m:e>
                          <m:r>
                            <a:rPr lang="it-IT" b="0" i="1" smtClean="0">
                              <a:solidFill>
                                <a:schemeClr val="tx1"/>
                              </a:solidFill>
                              <a:latin typeface="Cambria Math" panose="02040503050406030204" pitchFamily="18" charset="0"/>
                            </a:rPr>
                            <m:t>=</m:t>
                          </m:r>
                          <m:r>
                            <a:rPr lang="it-IT" b="0" i="1" smtClean="0">
                              <a:solidFill>
                                <a:schemeClr val="tx1"/>
                              </a:solidFill>
                              <a:latin typeface="Cambria Math" panose="02040503050406030204" pitchFamily="18" charset="0"/>
                            </a:rPr>
                            <m:t>𝛾</m:t>
                          </m:r>
                        </m:e>
                        <m:sub>
                          <m:r>
                            <a:rPr lang="it-IT" b="0" i="1" smtClean="0">
                              <a:solidFill>
                                <a:schemeClr val="tx1"/>
                              </a:solidFill>
                              <a:latin typeface="Cambria Math" panose="02040503050406030204" pitchFamily="18" charset="0"/>
                            </a:rPr>
                            <m:t>2</m:t>
                          </m:r>
                        </m:sub>
                      </m:sSub>
                      <m:r>
                        <a:rPr lang="it-IT" b="0" i="1" smtClean="0">
                          <a:solidFill>
                            <a:schemeClr val="tx1"/>
                          </a:solidFill>
                          <a:latin typeface="Cambria Math" panose="02040503050406030204" pitchFamily="18" charset="0"/>
                        </a:rPr>
                        <m:t>=10</m:t>
                      </m:r>
                    </m:oMath>
                  </m:oMathPara>
                </a14:m>
                <a:endParaRPr lang="it-IT" dirty="0">
                  <a:solidFill>
                    <a:schemeClr val="tx1"/>
                  </a:solidFill>
                </a:endParaRPr>
              </a:p>
              <a:p>
                <a:endParaRPr lang="it-IT" dirty="0"/>
              </a:p>
            </p:txBody>
          </p:sp>
        </mc:Choice>
        <mc:Fallback>
          <p:sp>
            <p:nvSpPr>
              <p:cNvPr id="3" name="Segnaposto testo 2">
                <a:extLst>
                  <a:ext uri="{FF2B5EF4-FFF2-40B4-BE49-F238E27FC236}">
                    <a16:creationId xmlns:a16="http://schemas.microsoft.com/office/drawing/2014/main" id="{BAD4A735-1393-44F9-8ADC-B71CFE713DB4}"/>
                  </a:ext>
                </a:extLst>
              </p:cNvPr>
              <p:cNvSpPr>
                <a:spLocks noGrp="1" noRot="1" noChangeAspect="1" noMove="1" noResize="1" noEditPoints="1" noAdjustHandles="1" noChangeArrowheads="1" noChangeShapeType="1" noTextEdit="1"/>
              </p:cNvSpPr>
              <p:nvPr>
                <p:ph type="body" idx="1"/>
              </p:nvPr>
            </p:nvSpPr>
            <p:spPr>
              <a:xfrm>
                <a:off x="671281" y="1241469"/>
                <a:ext cx="2256157" cy="1263435"/>
              </a:xfrm>
              <a:blipFill>
                <a:blip r:embed="rId2"/>
                <a:stretch>
                  <a:fillRect l="-2703" t="-9179" b="-1932"/>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 name="Segnaposto testo 2">
                <a:extLst>
                  <a:ext uri="{FF2B5EF4-FFF2-40B4-BE49-F238E27FC236}">
                    <a16:creationId xmlns:a16="http://schemas.microsoft.com/office/drawing/2014/main" id="{967A9E67-32A7-47E1-A8BC-BDCAF5AE1029}"/>
                  </a:ext>
                </a:extLst>
              </p:cNvPr>
              <p:cNvSpPr txBox="1">
                <a:spLocks/>
              </p:cNvSpPr>
              <p:nvPr/>
            </p:nvSpPr>
            <p:spPr>
              <a:xfrm>
                <a:off x="566228" y="4402886"/>
                <a:ext cx="2256157" cy="1263435"/>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dirty="0">
                    <a:solidFill>
                      <a:schemeClr val="tx1"/>
                    </a:solidFill>
                  </a:rPr>
                  <a:t>-SP model</a:t>
                </a:r>
              </a:p>
              <a:p>
                <a:r>
                  <a:rPr lang="it-IT" dirty="0">
                    <a:solidFill>
                      <a:schemeClr val="tx1"/>
                    </a:solidFill>
                  </a:rPr>
                  <a:t>- Input gradino</a:t>
                </a:r>
              </a:p>
              <a:p>
                <a:endParaRPr lang="it-IT" dirty="0">
                  <a:solidFill>
                    <a:schemeClr val="tx1"/>
                  </a:solidFill>
                </a:endParaRPr>
              </a:p>
              <a:p>
                <a:pPr/>
                <a14:m>
                  <m:oMathPara xmlns:m="http://schemas.openxmlformats.org/officeDocument/2006/math">
                    <m:oMathParaPr>
                      <m:jc m:val="centerGroup"/>
                    </m:oMathParaPr>
                    <m:oMath xmlns:m="http://schemas.openxmlformats.org/officeDocument/2006/math">
                      <m:sSub>
                        <m:sSubPr>
                          <m:ctrlPr>
                            <a:rPr lang="it-IT" i="1" smtClean="0">
                              <a:solidFill>
                                <a:schemeClr val="tx1"/>
                              </a:solidFill>
                              <a:latin typeface="Cambria Math" panose="02040503050406030204" pitchFamily="18" charset="0"/>
                            </a:rPr>
                          </m:ctrlPr>
                        </m:sSubPr>
                        <m:e>
                          <m:r>
                            <a:rPr lang="it-IT" i="1" smtClean="0">
                              <a:solidFill>
                                <a:schemeClr val="tx1"/>
                              </a:solidFill>
                              <a:latin typeface="Cambria Math" panose="02040503050406030204" pitchFamily="18" charset="0"/>
                            </a:rPr>
                            <m:t>𝛾</m:t>
                          </m:r>
                        </m:e>
                        <m:sub>
                          <m:r>
                            <a:rPr lang="it-IT" i="1" smtClean="0">
                              <a:solidFill>
                                <a:schemeClr val="tx1"/>
                              </a:solidFill>
                              <a:latin typeface="Cambria Math" panose="02040503050406030204" pitchFamily="18" charset="0"/>
                            </a:rPr>
                            <m:t>1</m:t>
                          </m:r>
                        </m:sub>
                      </m:sSub>
                      <m:r>
                        <a:rPr lang="it-IT" i="1" smtClean="0">
                          <a:solidFill>
                            <a:schemeClr val="tx1"/>
                          </a:solidFill>
                          <a:latin typeface="Cambria Math" panose="02040503050406030204" pitchFamily="18" charset="0"/>
                        </a:rPr>
                        <m:t> </m:t>
                      </m:r>
                      <m:sSub>
                        <m:sSubPr>
                          <m:ctrlPr>
                            <a:rPr lang="it-IT" i="1" smtClean="0">
                              <a:solidFill>
                                <a:schemeClr val="tx1"/>
                              </a:solidFill>
                              <a:latin typeface="Cambria Math" panose="02040503050406030204" pitchFamily="18" charset="0"/>
                            </a:rPr>
                          </m:ctrlPr>
                        </m:sSubPr>
                        <m:e>
                          <m:r>
                            <a:rPr lang="it-IT" i="1" smtClean="0">
                              <a:solidFill>
                                <a:schemeClr val="tx1"/>
                              </a:solidFill>
                              <a:latin typeface="Cambria Math" panose="02040503050406030204" pitchFamily="18" charset="0"/>
                            </a:rPr>
                            <m:t>=</m:t>
                          </m:r>
                          <m:r>
                            <a:rPr lang="it-IT" i="1" smtClean="0">
                              <a:solidFill>
                                <a:schemeClr val="tx1"/>
                              </a:solidFill>
                              <a:latin typeface="Cambria Math" panose="02040503050406030204" pitchFamily="18" charset="0"/>
                            </a:rPr>
                            <m:t>𝛾</m:t>
                          </m:r>
                        </m:e>
                        <m:sub>
                          <m:r>
                            <a:rPr lang="it-IT" i="1" smtClean="0">
                              <a:solidFill>
                                <a:schemeClr val="tx1"/>
                              </a:solidFill>
                              <a:latin typeface="Cambria Math" panose="02040503050406030204" pitchFamily="18" charset="0"/>
                            </a:rPr>
                            <m:t>2</m:t>
                          </m:r>
                        </m:sub>
                      </m:sSub>
                      <m:r>
                        <a:rPr lang="it-IT" i="1" smtClean="0">
                          <a:solidFill>
                            <a:schemeClr val="tx1"/>
                          </a:solidFill>
                          <a:latin typeface="Cambria Math" panose="02040503050406030204" pitchFamily="18" charset="0"/>
                        </a:rPr>
                        <m:t>=</m:t>
                      </m:r>
                      <m:r>
                        <a:rPr lang="it-IT" b="0" i="1" smtClean="0">
                          <a:solidFill>
                            <a:schemeClr val="tx1"/>
                          </a:solidFill>
                          <a:latin typeface="Cambria Math" panose="02040503050406030204" pitchFamily="18" charset="0"/>
                        </a:rPr>
                        <m:t>10</m:t>
                      </m:r>
                    </m:oMath>
                  </m:oMathPara>
                </a14:m>
                <a:endParaRPr lang="it-IT" b="0" dirty="0">
                  <a:solidFill>
                    <a:schemeClr val="tx1"/>
                  </a:solidFill>
                </a:endParaRPr>
              </a:p>
              <a:p>
                <a:endParaRPr lang="it-IT" dirty="0">
                  <a:solidFill>
                    <a:schemeClr val="tx1"/>
                  </a:solidFill>
                </a:endParaRPr>
              </a:p>
              <a:p>
                <a:endParaRPr lang="it-IT" dirty="0"/>
              </a:p>
            </p:txBody>
          </p:sp>
        </mc:Choice>
        <mc:Fallback>
          <p:sp>
            <p:nvSpPr>
              <p:cNvPr id="10" name="Segnaposto testo 2">
                <a:extLst>
                  <a:ext uri="{FF2B5EF4-FFF2-40B4-BE49-F238E27FC236}">
                    <a16:creationId xmlns:a16="http://schemas.microsoft.com/office/drawing/2014/main" id="{967A9E67-32A7-47E1-A8BC-BDCAF5AE1029}"/>
                  </a:ext>
                </a:extLst>
              </p:cNvPr>
              <p:cNvSpPr txBox="1">
                <a:spLocks noRot="1" noChangeAspect="1" noMove="1" noResize="1" noEditPoints="1" noAdjustHandles="1" noChangeArrowheads="1" noChangeShapeType="1" noTextEdit="1"/>
              </p:cNvSpPr>
              <p:nvPr/>
            </p:nvSpPr>
            <p:spPr>
              <a:xfrm>
                <a:off x="566228" y="4402886"/>
                <a:ext cx="2256157" cy="1263435"/>
              </a:xfrm>
              <a:prstGeom prst="rect">
                <a:avLst/>
              </a:prstGeom>
              <a:blipFill>
                <a:blip r:embed="rId3"/>
                <a:stretch>
                  <a:fillRect l="-2973" t="-8654" b="-1442"/>
                </a:stretch>
              </a:blipFill>
            </p:spPr>
            <p:txBody>
              <a:bodyPr/>
              <a:lstStyle/>
              <a:p>
                <a:r>
                  <a:rPr lang="it-IT">
                    <a:noFill/>
                  </a:rPr>
                  <a:t> </a:t>
                </a:r>
              </a:p>
            </p:txBody>
          </p:sp>
        </mc:Fallback>
      </mc:AlternateContent>
      <p:pic>
        <p:nvPicPr>
          <p:cNvPr id="4" name="Immagine 3">
            <a:extLst>
              <a:ext uri="{FF2B5EF4-FFF2-40B4-BE49-F238E27FC236}">
                <a16:creationId xmlns:a16="http://schemas.microsoft.com/office/drawing/2014/main" id="{877B977F-5F08-49D8-A212-12E80D43ED9A}"/>
              </a:ext>
            </a:extLst>
          </p:cNvPr>
          <p:cNvPicPr>
            <a:picLocks noChangeAspect="1"/>
          </p:cNvPicPr>
          <p:nvPr/>
        </p:nvPicPr>
        <p:blipFill>
          <a:blip r:embed="rId4"/>
          <a:stretch>
            <a:fillRect/>
          </a:stretch>
        </p:blipFill>
        <p:spPr>
          <a:xfrm>
            <a:off x="3705071" y="477528"/>
            <a:ext cx="7815648" cy="2791315"/>
          </a:xfrm>
          <a:prstGeom prst="rect">
            <a:avLst/>
          </a:prstGeom>
        </p:spPr>
      </p:pic>
      <p:pic>
        <p:nvPicPr>
          <p:cNvPr id="6" name="Immagine 5">
            <a:extLst>
              <a:ext uri="{FF2B5EF4-FFF2-40B4-BE49-F238E27FC236}">
                <a16:creationId xmlns:a16="http://schemas.microsoft.com/office/drawing/2014/main" id="{9B26B2D0-2EE7-4502-9D9E-17EC440BDA87}"/>
              </a:ext>
            </a:extLst>
          </p:cNvPr>
          <p:cNvPicPr>
            <a:picLocks noChangeAspect="1"/>
          </p:cNvPicPr>
          <p:nvPr/>
        </p:nvPicPr>
        <p:blipFill>
          <a:blip r:embed="rId5"/>
          <a:stretch>
            <a:fillRect/>
          </a:stretch>
        </p:blipFill>
        <p:spPr>
          <a:xfrm>
            <a:off x="3705070" y="3589157"/>
            <a:ext cx="7815649" cy="2791315"/>
          </a:xfrm>
          <a:prstGeom prst="rect">
            <a:avLst/>
          </a:prstGeom>
        </p:spPr>
      </p:pic>
    </p:spTree>
    <p:extLst>
      <p:ext uri="{BB962C8B-B14F-4D97-AF65-F5344CB8AC3E}">
        <p14:creationId xmlns:p14="http://schemas.microsoft.com/office/powerpoint/2010/main" val="1671818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testo 2">
                <a:extLst>
                  <a:ext uri="{FF2B5EF4-FFF2-40B4-BE49-F238E27FC236}">
                    <a16:creationId xmlns:a16="http://schemas.microsoft.com/office/drawing/2014/main" id="{BAD4A735-1393-44F9-8ADC-B71CFE713DB4}"/>
                  </a:ext>
                </a:extLst>
              </p:cNvPr>
              <p:cNvSpPr>
                <a:spLocks noGrp="1"/>
              </p:cNvSpPr>
              <p:nvPr>
                <p:ph type="body" idx="1"/>
              </p:nvPr>
            </p:nvSpPr>
            <p:spPr>
              <a:xfrm>
                <a:off x="671281" y="1241469"/>
                <a:ext cx="2256157" cy="1263435"/>
              </a:xfrm>
            </p:spPr>
            <p:txBody>
              <a:bodyPr>
                <a:normAutofit fontScale="85000" lnSpcReduction="20000"/>
              </a:bodyPr>
              <a:lstStyle/>
              <a:p>
                <a:r>
                  <a:rPr lang="it-IT" dirty="0">
                    <a:solidFill>
                      <a:schemeClr val="tx1"/>
                    </a:solidFill>
                  </a:rPr>
                  <a:t>-P model</a:t>
                </a:r>
              </a:p>
              <a:p>
                <a:r>
                  <a:rPr lang="it-IT" dirty="0">
                    <a:solidFill>
                      <a:schemeClr val="tx1"/>
                    </a:solidFill>
                  </a:rPr>
                  <a:t>- Input gradino</a:t>
                </a:r>
              </a:p>
              <a:p>
                <a:endParaRPr lang="it-IT" dirty="0">
                  <a:solidFill>
                    <a:schemeClr val="tx1"/>
                  </a:solidFill>
                </a:endParaRPr>
              </a:p>
              <a:p>
                <a:pPr/>
                <a14:m>
                  <m:oMathPara xmlns:m="http://schemas.openxmlformats.org/officeDocument/2006/math">
                    <m:oMathParaPr>
                      <m:jc m:val="centerGroup"/>
                    </m:oMathParaPr>
                    <m:oMath xmlns:m="http://schemas.openxmlformats.org/officeDocument/2006/math">
                      <m:sSub>
                        <m:sSubPr>
                          <m:ctrlPr>
                            <a:rPr lang="it-IT" i="1" smtClean="0">
                              <a:solidFill>
                                <a:schemeClr val="tx1"/>
                              </a:solidFill>
                              <a:latin typeface="Cambria Math" panose="02040503050406030204" pitchFamily="18" charset="0"/>
                            </a:rPr>
                          </m:ctrlPr>
                        </m:sSubPr>
                        <m:e>
                          <m:r>
                            <a:rPr lang="it-IT" i="1" smtClean="0">
                              <a:solidFill>
                                <a:schemeClr val="tx1"/>
                              </a:solidFill>
                              <a:latin typeface="Cambria Math" panose="02040503050406030204" pitchFamily="18" charset="0"/>
                            </a:rPr>
                            <m:t>𝛾</m:t>
                          </m:r>
                        </m:e>
                        <m:sub>
                          <m:r>
                            <a:rPr lang="it-IT" i="1" smtClean="0">
                              <a:solidFill>
                                <a:schemeClr val="tx1"/>
                              </a:solidFill>
                              <a:latin typeface="Cambria Math" panose="02040503050406030204" pitchFamily="18" charset="0"/>
                            </a:rPr>
                            <m:t>1</m:t>
                          </m:r>
                        </m:sub>
                      </m:sSub>
                      <m:r>
                        <a:rPr lang="it-IT" b="0" i="1" smtClean="0">
                          <a:solidFill>
                            <a:schemeClr val="tx1"/>
                          </a:solidFill>
                          <a:latin typeface="Cambria Math" panose="02040503050406030204" pitchFamily="18" charset="0"/>
                        </a:rPr>
                        <m:t> </m:t>
                      </m:r>
                      <m:sSub>
                        <m:sSubPr>
                          <m:ctrlPr>
                            <a:rPr lang="it-IT" b="0" i="1" smtClean="0">
                              <a:solidFill>
                                <a:schemeClr val="tx1"/>
                              </a:solidFill>
                              <a:latin typeface="Cambria Math" panose="02040503050406030204" pitchFamily="18" charset="0"/>
                            </a:rPr>
                          </m:ctrlPr>
                        </m:sSubPr>
                        <m:e>
                          <m:r>
                            <a:rPr lang="it-IT" b="0" i="1" smtClean="0">
                              <a:solidFill>
                                <a:schemeClr val="tx1"/>
                              </a:solidFill>
                              <a:latin typeface="Cambria Math" panose="02040503050406030204" pitchFamily="18" charset="0"/>
                            </a:rPr>
                            <m:t>=</m:t>
                          </m:r>
                          <m:r>
                            <a:rPr lang="it-IT" b="0" i="1" smtClean="0">
                              <a:solidFill>
                                <a:schemeClr val="tx1"/>
                              </a:solidFill>
                              <a:latin typeface="Cambria Math" panose="02040503050406030204" pitchFamily="18" charset="0"/>
                            </a:rPr>
                            <m:t>𝛾</m:t>
                          </m:r>
                        </m:e>
                        <m:sub>
                          <m:r>
                            <a:rPr lang="it-IT" b="0" i="1" smtClean="0">
                              <a:solidFill>
                                <a:schemeClr val="tx1"/>
                              </a:solidFill>
                              <a:latin typeface="Cambria Math" panose="02040503050406030204" pitchFamily="18" charset="0"/>
                            </a:rPr>
                            <m:t>2</m:t>
                          </m:r>
                        </m:sub>
                      </m:sSub>
                      <m:r>
                        <a:rPr lang="it-IT" b="0" i="1" smtClean="0">
                          <a:solidFill>
                            <a:schemeClr val="tx1"/>
                          </a:solidFill>
                          <a:latin typeface="Cambria Math" panose="02040503050406030204" pitchFamily="18" charset="0"/>
                        </a:rPr>
                        <m:t>=0,1</m:t>
                      </m:r>
                    </m:oMath>
                  </m:oMathPara>
                </a14:m>
                <a:endParaRPr lang="it-IT" dirty="0">
                  <a:solidFill>
                    <a:schemeClr val="tx1"/>
                  </a:solidFill>
                </a:endParaRPr>
              </a:p>
              <a:p>
                <a:endParaRPr lang="it-IT" dirty="0"/>
              </a:p>
            </p:txBody>
          </p:sp>
        </mc:Choice>
        <mc:Fallback>
          <p:sp>
            <p:nvSpPr>
              <p:cNvPr id="3" name="Segnaposto testo 2">
                <a:extLst>
                  <a:ext uri="{FF2B5EF4-FFF2-40B4-BE49-F238E27FC236}">
                    <a16:creationId xmlns:a16="http://schemas.microsoft.com/office/drawing/2014/main" id="{BAD4A735-1393-44F9-8ADC-B71CFE713DB4}"/>
                  </a:ext>
                </a:extLst>
              </p:cNvPr>
              <p:cNvSpPr>
                <a:spLocks noGrp="1" noRot="1" noChangeAspect="1" noMove="1" noResize="1" noEditPoints="1" noAdjustHandles="1" noChangeArrowheads="1" noChangeShapeType="1" noTextEdit="1"/>
              </p:cNvSpPr>
              <p:nvPr>
                <p:ph type="body" idx="1"/>
              </p:nvPr>
            </p:nvSpPr>
            <p:spPr>
              <a:xfrm>
                <a:off x="671281" y="1241469"/>
                <a:ext cx="2256157" cy="1263435"/>
              </a:xfrm>
              <a:blipFill>
                <a:blip r:embed="rId2"/>
                <a:stretch>
                  <a:fillRect l="-2703" t="-9179" b="-1932"/>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 name="Segnaposto testo 2">
                <a:extLst>
                  <a:ext uri="{FF2B5EF4-FFF2-40B4-BE49-F238E27FC236}">
                    <a16:creationId xmlns:a16="http://schemas.microsoft.com/office/drawing/2014/main" id="{967A9E67-32A7-47E1-A8BC-BDCAF5AE1029}"/>
                  </a:ext>
                </a:extLst>
              </p:cNvPr>
              <p:cNvSpPr txBox="1">
                <a:spLocks/>
              </p:cNvSpPr>
              <p:nvPr/>
            </p:nvSpPr>
            <p:spPr>
              <a:xfrm>
                <a:off x="566228" y="4402886"/>
                <a:ext cx="2256157" cy="1263435"/>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dirty="0">
                    <a:solidFill>
                      <a:schemeClr val="tx1"/>
                    </a:solidFill>
                  </a:rPr>
                  <a:t>-SP model</a:t>
                </a:r>
              </a:p>
              <a:p>
                <a:r>
                  <a:rPr lang="it-IT" dirty="0">
                    <a:solidFill>
                      <a:schemeClr val="tx1"/>
                    </a:solidFill>
                  </a:rPr>
                  <a:t>- Input gradino</a:t>
                </a:r>
              </a:p>
              <a:p>
                <a:endParaRPr lang="it-IT" dirty="0">
                  <a:solidFill>
                    <a:schemeClr val="tx1"/>
                  </a:solidFill>
                </a:endParaRPr>
              </a:p>
              <a:p>
                <a:pPr/>
                <a14:m>
                  <m:oMathPara xmlns:m="http://schemas.openxmlformats.org/officeDocument/2006/math">
                    <m:oMathParaPr>
                      <m:jc m:val="centerGroup"/>
                    </m:oMathParaPr>
                    <m:oMath xmlns:m="http://schemas.openxmlformats.org/officeDocument/2006/math">
                      <m:sSub>
                        <m:sSubPr>
                          <m:ctrlPr>
                            <a:rPr lang="it-IT" i="1" smtClean="0">
                              <a:solidFill>
                                <a:schemeClr val="tx1"/>
                              </a:solidFill>
                              <a:latin typeface="Cambria Math" panose="02040503050406030204" pitchFamily="18" charset="0"/>
                            </a:rPr>
                          </m:ctrlPr>
                        </m:sSubPr>
                        <m:e>
                          <m:r>
                            <a:rPr lang="it-IT" i="1" smtClean="0">
                              <a:solidFill>
                                <a:schemeClr val="tx1"/>
                              </a:solidFill>
                              <a:latin typeface="Cambria Math" panose="02040503050406030204" pitchFamily="18" charset="0"/>
                            </a:rPr>
                            <m:t>𝛾</m:t>
                          </m:r>
                        </m:e>
                        <m:sub>
                          <m:r>
                            <a:rPr lang="it-IT" i="1" smtClean="0">
                              <a:solidFill>
                                <a:schemeClr val="tx1"/>
                              </a:solidFill>
                              <a:latin typeface="Cambria Math" panose="02040503050406030204" pitchFamily="18" charset="0"/>
                            </a:rPr>
                            <m:t>1</m:t>
                          </m:r>
                        </m:sub>
                      </m:sSub>
                      <m:r>
                        <a:rPr lang="it-IT" i="1" smtClean="0">
                          <a:solidFill>
                            <a:schemeClr val="tx1"/>
                          </a:solidFill>
                          <a:latin typeface="Cambria Math" panose="02040503050406030204" pitchFamily="18" charset="0"/>
                        </a:rPr>
                        <m:t> </m:t>
                      </m:r>
                      <m:sSub>
                        <m:sSubPr>
                          <m:ctrlPr>
                            <a:rPr lang="it-IT" i="1" smtClean="0">
                              <a:solidFill>
                                <a:schemeClr val="tx1"/>
                              </a:solidFill>
                              <a:latin typeface="Cambria Math" panose="02040503050406030204" pitchFamily="18" charset="0"/>
                            </a:rPr>
                          </m:ctrlPr>
                        </m:sSubPr>
                        <m:e>
                          <m:r>
                            <a:rPr lang="it-IT" i="1" smtClean="0">
                              <a:solidFill>
                                <a:schemeClr val="tx1"/>
                              </a:solidFill>
                              <a:latin typeface="Cambria Math" panose="02040503050406030204" pitchFamily="18" charset="0"/>
                            </a:rPr>
                            <m:t>=</m:t>
                          </m:r>
                          <m:r>
                            <a:rPr lang="it-IT" i="1" smtClean="0">
                              <a:solidFill>
                                <a:schemeClr val="tx1"/>
                              </a:solidFill>
                              <a:latin typeface="Cambria Math" panose="02040503050406030204" pitchFamily="18" charset="0"/>
                            </a:rPr>
                            <m:t>𝛾</m:t>
                          </m:r>
                        </m:e>
                        <m:sub>
                          <m:r>
                            <a:rPr lang="it-IT" i="1" smtClean="0">
                              <a:solidFill>
                                <a:schemeClr val="tx1"/>
                              </a:solidFill>
                              <a:latin typeface="Cambria Math" panose="02040503050406030204" pitchFamily="18" charset="0"/>
                            </a:rPr>
                            <m:t>2</m:t>
                          </m:r>
                        </m:sub>
                      </m:sSub>
                      <m:r>
                        <a:rPr lang="it-IT" i="1" smtClean="0">
                          <a:solidFill>
                            <a:schemeClr val="tx1"/>
                          </a:solidFill>
                          <a:latin typeface="Cambria Math" panose="02040503050406030204" pitchFamily="18" charset="0"/>
                        </a:rPr>
                        <m:t>=</m:t>
                      </m:r>
                      <m:r>
                        <a:rPr lang="it-IT" b="0" i="1" smtClean="0">
                          <a:solidFill>
                            <a:schemeClr val="tx1"/>
                          </a:solidFill>
                          <a:latin typeface="Cambria Math" panose="02040503050406030204" pitchFamily="18" charset="0"/>
                        </a:rPr>
                        <m:t>0,1</m:t>
                      </m:r>
                    </m:oMath>
                  </m:oMathPara>
                </a14:m>
                <a:endParaRPr lang="it-IT" dirty="0">
                  <a:solidFill>
                    <a:schemeClr val="tx1"/>
                  </a:solidFill>
                </a:endParaRPr>
              </a:p>
              <a:p>
                <a:endParaRPr lang="it-IT" dirty="0"/>
              </a:p>
            </p:txBody>
          </p:sp>
        </mc:Choice>
        <mc:Fallback>
          <p:sp>
            <p:nvSpPr>
              <p:cNvPr id="10" name="Segnaposto testo 2">
                <a:extLst>
                  <a:ext uri="{FF2B5EF4-FFF2-40B4-BE49-F238E27FC236}">
                    <a16:creationId xmlns:a16="http://schemas.microsoft.com/office/drawing/2014/main" id="{967A9E67-32A7-47E1-A8BC-BDCAF5AE1029}"/>
                  </a:ext>
                </a:extLst>
              </p:cNvPr>
              <p:cNvSpPr txBox="1">
                <a:spLocks noRot="1" noChangeAspect="1" noMove="1" noResize="1" noEditPoints="1" noAdjustHandles="1" noChangeArrowheads="1" noChangeShapeType="1" noTextEdit="1"/>
              </p:cNvSpPr>
              <p:nvPr/>
            </p:nvSpPr>
            <p:spPr>
              <a:xfrm>
                <a:off x="566228" y="4402886"/>
                <a:ext cx="2256157" cy="1263435"/>
              </a:xfrm>
              <a:prstGeom prst="rect">
                <a:avLst/>
              </a:prstGeom>
              <a:blipFill>
                <a:blip r:embed="rId3"/>
                <a:stretch>
                  <a:fillRect l="-2973" t="-8654" b="-1442"/>
                </a:stretch>
              </a:blipFill>
            </p:spPr>
            <p:txBody>
              <a:bodyPr/>
              <a:lstStyle/>
              <a:p>
                <a:r>
                  <a:rPr lang="it-IT">
                    <a:noFill/>
                  </a:rPr>
                  <a:t> </a:t>
                </a:r>
              </a:p>
            </p:txBody>
          </p:sp>
        </mc:Fallback>
      </mc:AlternateContent>
      <p:pic>
        <p:nvPicPr>
          <p:cNvPr id="4" name="Immagine 3">
            <a:extLst>
              <a:ext uri="{FF2B5EF4-FFF2-40B4-BE49-F238E27FC236}">
                <a16:creationId xmlns:a16="http://schemas.microsoft.com/office/drawing/2014/main" id="{558AC560-1823-4686-B2EF-A95BC1F9911A}"/>
              </a:ext>
            </a:extLst>
          </p:cNvPr>
          <p:cNvPicPr>
            <a:picLocks noChangeAspect="1"/>
          </p:cNvPicPr>
          <p:nvPr/>
        </p:nvPicPr>
        <p:blipFill>
          <a:blip r:embed="rId4"/>
          <a:stretch>
            <a:fillRect/>
          </a:stretch>
        </p:blipFill>
        <p:spPr>
          <a:xfrm>
            <a:off x="3705071" y="477528"/>
            <a:ext cx="7815648" cy="2791315"/>
          </a:xfrm>
          <a:prstGeom prst="rect">
            <a:avLst/>
          </a:prstGeom>
        </p:spPr>
      </p:pic>
      <p:pic>
        <p:nvPicPr>
          <p:cNvPr id="6" name="Immagine 5">
            <a:extLst>
              <a:ext uri="{FF2B5EF4-FFF2-40B4-BE49-F238E27FC236}">
                <a16:creationId xmlns:a16="http://schemas.microsoft.com/office/drawing/2014/main" id="{3CAF7EDA-2775-46FC-A966-955D1C2A5F81}"/>
              </a:ext>
            </a:extLst>
          </p:cNvPr>
          <p:cNvPicPr>
            <a:picLocks noChangeAspect="1"/>
          </p:cNvPicPr>
          <p:nvPr/>
        </p:nvPicPr>
        <p:blipFill>
          <a:blip r:embed="rId5"/>
          <a:stretch>
            <a:fillRect/>
          </a:stretch>
        </p:blipFill>
        <p:spPr>
          <a:xfrm>
            <a:off x="3705071" y="3638945"/>
            <a:ext cx="7815648" cy="2791315"/>
          </a:xfrm>
          <a:prstGeom prst="rect">
            <a:avLst/>
          </a:prstGeom>
        </p:spPr>
      </p:pic>
    </p:spTree>
    <p:extLst>
      <p:ext uri="{BB962C8B-B14F-4D97-AF65-F5344CB8AC3E}">
        <p14:creationId xmlns:p14="http://schemas.microsoft.com/office/powerpoint/2010/main" val="132607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testo 2">
                <a:extLst>
                  <a:ext uri="{FF2B5EF4-FFF2-40B4-BE49-F238E27FC236}">
                    <a16:creationId xmlns:a16="http://schemas.microsoft.com/office/drawing/2014/main" id="{BAD4A735-1393-44F9-8ADC-B71CFE713DB4}"/>
                  </a:ext>
                </a:extLst>
              </p:cNvPr>
              <p:cNvSpPr>
                <a:spLocks noGrp="1"/>
              </p:cNvSpPr>
              <p:nvPr>
                <p:ph type="body" idx="1"/>
              </p:nvPr>
            </p:nvSpPr>
            <p:spPr>
              <a:xfrm>
                <a:off x="671281" y="1241469"/>
                <a:ext cx="2256157" cy="1263435"/>
              </a:xfrm>
            </p:spPr>
            <p:txBody>
              <a:bodyPr>
                <a:normAutofit fontScale="85000" lnSpcReduction="20000"/>
              </a:bodyPr>
              <a:lstStyle/>
              <a:p>
                <a:r>
                  <a:rPr lang="it-IT" dirty="0">
                    <a:solidFill>
                      <a:schemeClr val="tx1"/>
                    </a:solidFill>
                  </a:rPr>
                  <a:t>-P model</a:t>
                </a:r>
              </a:p>
              <a:p>
                <a:r>
                  <a:rPr lang="it-IT" dirty="0">
                    <a:solidFill>
                      <a:schemeClr val="tx1"/>
                    </a:solidFill>
                  </a:rPr>
                  <a:t>- Input sinusoide</a:t>
                </a:r>
              </a:p>
              <a:p>
                <a:endParaRPr lang="it-IT" dirty="0">
                  <a:solidFill>
                    <a:schemeClr val="tx1"/>
                  </a:solidFill>
                </a:endParaRPr>
              </a:p>
              <a:p>
                <a:pPr/>
                <a14:m>
                  <m:oMathPara xmlns:m="http://schemas.openxmlformats.org/officeDocument/2006/math">
                    <m:oMathParaPr>
                      <m:jc m:val="centerGroup"/>
                    </m:oMathParaPr>
                    <m:oMath xmlns:m="http://schemas.openxmlformats.org/officeDocument/2006/math">
                      <m:sSub>
                        <m:sSubPr>
                          <m:ctrlPr>
                            <a:rPr lang="it-IT" i="1" smtClean="0">
                              <a:solidFill>
                                <a:schemeClr val="tx1"/>
                              </a:solidFill>
                              <a:latin typeface="Cambria Math" panose="02040503050406030204" pitchFamily="18" charset="0"/>
                            </a:rPr>
                          </m:ctrlPr>
                        </m:sSubPr>
                        <m:e>
                          <m:r>
                            <a:rPr lang="it-IT" i="1" smtClean="0">
                              <a:solidFill>
                                <a:schemeClr val="tx1"/>
                              </a:solidFill>
                              <a:latin typeface="Cambria Math" panose="02040503050406030204" pitchFamily="18" charset="0"/>
                            </a:rPr>
                            <m:t>𝛾</m:t>
                          </m:r>
                        </m:e>
                        <m:sub>
                          <m:r>
                            <a:rPr lang="it-IT" i="1" smtClean="0">
                              <a:solidFill>
                                <a:schemeClr val="tx1"/>
                              </a:solidFill>
                              <a:latin typeface="Cambria Math" panose="02040503050406030204" pitchFamily="18" charset="0"/>
                            </a:rPr>
                            <m:t>1</m:t>
                          </m:r>
                        </m:sub>
                      </m:sSub>
                      <m:r>
                        <a:rPr lang="it-IT" b="0" i="1" smtClean="0">
                          <a:solidFill>
                            <a:schemeClr val="tx1"/>
                          </a:solidFill>
                          <a:latin typeface="Cambria Math" panose="02040503050406030204" pitchFamily="18" charset="0"/>
                        </a:rPr>
                        <m:t> </m:t>
                      </m:r>
                      <m:sSub>
                        <m:sSubPr>
                          <m:ctrlPr>
                            <a:rPr lang="it-IT" b="0" i="1" smtClean="0">
                              <a:solidFill>
                                <a:schemeClr val="tx1"/>
                              </a:solidFill>
                              <a:latin typeface="Cambria Math" panose="02040503050406030204" pitchFamily="18" charset="0"/>
                            </a:rPr>
                          </m:ctrlPr>
                        </m:sSubPr>
                        <m:e>
                          <m:r>
                            <a:rPr lang="it-IT" b="0" i="1" smtClean="0">
                              <a:solidFill>
                                <a:schemeClr val="tx1"/>
                              </a:solidFill>
                              <a:latin typeface="Cambria Math" panose="02040503050406030204" pitchFamily="18" charset="0"/>
                            </a:rPr>
                            <m:t>=</m:t>
                          </m:r>
                          <m:r>
                            <a:rPr lang="it-IT" b="0" i="1" smtClean="0">
                              <a:solidFill>
                                <a:schemeClr val="tx1"/>
                              </a:solidFill>
                              <a:latin typeface="Cambria Math" panose="02040503050406030204" pitchFamily="18" charset="0"/>
                            </a:rPr>
                            <m:t>𝛾</m:t>
                          </m:r>
                        </m:e>
                        <m:sub>
                          <m:r>
                            <a:rPr lang="it-IT" b="0" i="1" smtClean="0">
                              <a:solidFill>
                                <a:schemeClr val="tx1"/>
                              </a:solidFill>
                              <a:latin typeface="Cambria Math" panose="02040503050406030204" pitchFamily="18" charset="0"/>
                            </a:rPr>
                            <m:t>2</m:t>
                          </m:r>
                        </m:sub>
                      </m:sSub>
                      <m:r>
                        <a:rPr lang="it-IT" b="0" i="1" smtClean="0">
                          <a:solidFill>
                            <a:schemeClr val="tx1"/>
                          </a:solidFill>
                          <a:latin typeface="Cambria Math" panose="02040503050406030204" pitchFamily="18" charset="0"/>
                        </a:rPr>
                        <m:t>=1</m:t>
                      </m:r>
                    </m:oMath>
                  </m:oMathPara>
                </a14:m>
                <a:endParaRPr lang="it-IT" dirty="0">
                  <a:solidFill>
                    <a:schemeClr val="tx1"/>
                  </a:solidFill>
                </a:endParaRPr>
              </a:p>
              <a:p>
                <a:endParaRPr lang="it-IT" dirty="0"/>
              </a:p>
            </p:txBody>
          </p:sp>
        </mc:Choice>
        <mc:Fallback>
          <p:sp>
            <p:nvSpPr>
              <p:cNvPr id="3" name="Segnaposto testo 2">
                <a:extLst>
                  <a:ext uri="{FF2B5EF4-FFF2-40B4-BE49-F238E27FC236}">
                    <a16:creationId xmlns:a16="http://schemas.microsoft.com/office/drawing/2014/main" id="{BAD4A735-1393-44F9-8ADC-B71CFE713DB4}"/>
                  </a:ext>
                </a:extLst>
              </p:cNvPr>
              <p:cNvSpPr>
                <a:spLocks noGrp="1" noRot="1" noChangeAspect="1" noMove="1" noResize="1" noEditPoints="1" noAdjustHandles="1" noChangeArrowheads="1" noChangeShapeType="1" noTextEdit="1"/>
              </p:cNvSpPr>
              <p:nvPr>
                <p:ph type="body" idx="1"/>
              </p:nvPr>
            </p:nvSpPr>
            <p:spPr>
              <a:xfrm>
                <a:off x="671281" y="1241469"/>
                <a:ext cx="2256157" cy="1263435"/>
              </a:xfrm>
              <a:blipFill>
                <a:blip r:embed="rId2"/>
                <a:stretch>
                  <a:fillRect l="-2703" t="-9179" b="-1932"/>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 name="Segnaposto testo 2">
                <a:extLst>
                  <a:ext uri="{FF2B5EF4-FFF2-40B4-BE49-F238E27FC236}">
                    <a16:creationId xmlns:a16="http://schemas.microsoft.com/office/drawing/2014/main" id="{967A9E67-32A7-47E1-A8BC-BDCAF5AE1029}"/>
                  </a:ext>
                </a:extLst>
              </p:cNvPr>
              <p:cNvSpPr txBox="1">
                <a:spLocks/>
              </p:cNvSpPr>
              <p:nvPr/>
            </p:nvSpPr>
            <p:spPr>
              <a:xfrm>
                <a:off x="566228" y="4402886"/>
                <a:ext cx="2256157" cy="1263435"/>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dirty="0">
                    <a:solidFill>
                      <a:schemeClr val="tx1"/>
                    </a:solidFill>
                  </a:rPr>
                  <a:t>-SP model</a:t>
                </a:r>
              </a:p>
              <a:p>
                <a:r>
                  <a:rPr lang="it-IT" dirty="0">
                    <a:solidFill>
                      <a:schemeClr val="tx1"/>
                    </a:solidFill>
                  </a:rPr>
                  <a:t>- Input sinusoide</a:t>
                </a:r>
              </a:p>
              <a:p>
                <a:endParaRPr lang="it-IT" dirty="0">
                  <a:solidFill>
                    <a:schemeClr val="tx1"/>
                  </a:solidFill>
                </a:endParaRPr>
              </a:p>
              <a:p>
                <a:pPr/>
                <a14:m>
                  <m:oMathPara xmlns:m="http://schemas.openxmlformats.org/officeDocument/2006/math">
                    <m:oMathParaPr>
                      <m:jc m:val="centerGroup"/>
                    </m:oMathParaPr>
                    <m:oMath xmlns:m="http://schemas.openxmlformats.org/officeDocument/2006/math">
                      <m:sSub>
                        <m:sSubPr>
                          <m:ctrlPr>
                            <a:rPr lang="it-IT" i="1" smtClean="0">
                              <a:solidFill>
                                <a:schemeClr val="tx1"/>
                              </a:solidFill>
                              <a:latin typeface="Cambria Math" panose="02040503050406030204" pitchFamily="18" charset="0"/>
                            </a:rPr>
                          </m:ctrlPr>
                        </m:sSubPr>
                        <m:e>
                          <m:r>
                            <a:rPr lang="it-IT" i="1" smtClean="0">
                              <a:solidFill>
                                <a:schemeClr val="tx1"/>
                              </a:solidFill>
                              <a:latin typeface="Cambria Math" panose="02040503050406030204" pitchFamily="18" charset="0"/>
                            </a:rPr>
                            <m:t>𝛾</m:t>
                          </m:r>
                        </m:e>
                        <m:sub>
                          <m:r>
                            <a:rPr lang="it-IT" i="1" smtClean="0">
                              <a:solidFill>
                                <a:schemeClr val="tx1"/>
                              </a:solidFill>
                              <a:latin typeface="Cambria Math" panose="02040503050406030204" pitchFamily="18" charset="0"/>
                            </a:rPr>
                            <m:t>1</m:t>
                          </m:r>
                        </m:sub>
                      </m:sSub>
                      <m:r>
                        <a:rPr lang="it-IT" i="1" smtClean="0">
                          <a:solidFill>
                            <a:schemeClr val="tx1"/>
                          </a:solidFill>
                          <a:latin typeface="Cambria Math" panose="02040503050406030204" pitchFamily="18" charset="0"/>
                        </a:rPr>
                        <m:t> </m:t>
                      </m:r>
                      <m:sSub>
                        <m:sSubPr>
                          <m:ctrlPr>
                            <a:rPr lang="it-IT" i="1" smtClean="0">
                              <a:solidFill>
                                <a:schemeClr val="tx1"/>
                              </a:solidFill>
                              <a:latin typeface="Cambria Math" panose="02040503050406030204" pitchFamily="18" charset="0"/>
                            </a:rPr>
                          </m:ctrlPr>
                        </m:sSubPr>
                        <m:e>
                          <m:r>
                            <a:rPr lang="it-IT" i="1" smtClean="0">
                              <a:solidFill>
                                <a:schemeClr val="tx1"/>
                              </a:solidFill>
                              <a:latin typeface="Cambria Math" panose="02040503050406030204" pitchFamily="18" charset="0"/>
                            </a:rPr>
                            <m:t>=</m:t>
                          </m:r>
                          <m:r>
                            <a:rPr lang="it-IT" i="1" smtClean="0">
                              <a:solidFill>
                                <a:schemeClr val="tx1"/>
                              </a:solidFill>
                              <a:latin typeface="Cambria Math" panose="02040503050406030204" pitchFamily="18" charset="0"/>
                            </a:rPr>
                            <m:t>𝛾</m:t>
                          </m:r>
                        </m:e>
                        <m:sub>
                          <m:r>
                            <a:rPr lang="it-IT" i="1" smtClean="0">
                              <a:solidFill>
                                <a:schemeClr val="tx1"/>
                              </a:solidFill>
                              <a:latin typeface="Cambria Math" panose="02040503050406030204" pitchFamily="18" charset="0"/>
                            </a:rPr>
                            <m:t>2</m:t>
                          </m:r>
                        </m:sub>
                      </m:sSub>
                      <m:r>
                        <a:rPr lang="it-IT" i="1" smtClean="0">
                          <a:solidFill>
                            <a:schemeClr val="tx1"/>
                          </a:solidFill>
                          <a:latin typeface="Cambria Math" panose="02040503050406030204" pitchFamily="18" charset="0"/>
                        </a:rPr>
                        <m:t>=</m:t>
                      </m:r>
                      <m:r>
                        <a:rPr lang="it-IT" b="0" i="1" smtClean="0">
                          <a:solidFill>
                            <a:schemeClr val="tx1"/>
                          </a:solidFill>
                          <a:latin typeface="Cambria Math" panose="02040503050406030204" pitchFamily="18" charset="0"/>
                        </a:rPr>
                        <m:t>1</m:t>
                      </m:r>
                    </m:oMath>
                  </m:oMathPara>
                </a14:m>
                <a:endParaRPr lang="it-IT" dirty="0">
                  <a:solidFill>
                    <a:schemeClr val="tx1"/>
                  </a:solidFill>
                </a:endParaRPr>
              </a:p>
              <a:p>
                <a:endParaRPr lang="it-IT" dirty="0"/>
              </a:p>
            </p:txBody>
          </p:sp>
        </mc:Choice>
        <mc:Fallback>
          <p:sp>
            <p:nvSpPr>
              <p:cNvPr id="10" name="Segnaposto testo 2">
                <a:extLst>
                  <a:ext uri="{FF2B5EF4-FFF2-40B4-BE49-F238E27FC236}">
                    <a16:creationId xmlns:a16="http://schemas.microsoft.com/office/drawing/2014/main" id="{967A9E67-32A7-47E1-A8BC-BDCAF5AE1029}"/>
                  </a:ext>
                </a:extLst>
              </p:cNvPr>
              <p:cNvSpPr txBox="1">
                <a:spLocks noRot="1" noChangeAspect="1" noMove="1" noResize="1" noEditPoints="1" noAdjustHandles="1" noChangeArrowheads="1" noChangeShapeType="1" noTextEdit="1"/>
              </p:cNvSpPr>
              <p:nvPr/>
            </p:nvSpPr>
            <p:spPr>
              <a:xfrm>
                <a:off x="566228" y="4402886"/>
                <a:ext cx="2256157" cy="1263435"/>
              </a:xfrm>
              <a:prstGeom prst="rect">
                <a:avLst/>
              </a:prstGeom>
              <a:blipFill>
                <a:blip r:embed="rId3"/>
                <a:stretch>
                  <a:fillRect l="-2973" t="-8654" b="-1442"/>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D3CE6A78-D29E-4806-ADF6-3EDD8A791523}"/>
              </a:ext>
            </a:extLst>
          </p:cNvPr>
          <p:cNvPicPr>
            <a:picLocks noChangeAspect="1"/>
          </p:cNvPicPr>
          <p:nvPr/>
        </p:nvPicPr>
        <p:blipFill>
          <a:blip r:embed="rId4"/>
          <a:stretch>
            <a:fillRect/>
          </a:stretch>
        </p:blipFill>
        <p:spPr>
          <a:xfrm>
            <a:off x="3705071" y="477528"/>
            <a:ext cx="7815648" cy="2791315"/>
          </a:xfrm>
          <a:prstGeom prst="rect">
            <a:avLst/>
          </a:prstGeom>
        </p:spPr>
      </p:pic>
      <p:pic>
        <p:nvPicPr>
          <p:cNvPr id="8" name="Immagine 7">
            <a:extLst>
              <a:ext uri="{FF2B5EF4-FFF2-40B4-BE49-F238E27FC236}">
                <a16:creationId xmlns:a16="http://schemas.microsoft.com/office/drawing/2014/main" id="{C23DE497-F700-42E8-A1E7-A34C368DC59E}"/>
              </a:ext>
            </a:extLst>
          </p:cNvPr>
          <p:cNvPicPr>
            <a:picLocks noChangeAspect="1"/>
          </p:cNvPicPr>
          <p:nvPr/>
        </p:nvPicPr>
        <p:blipFill>
          <a:blip r:embed="rId5"/>
          <a:stretch>
            <a:fillRect/>
          </a:stretch>
        </p:blipFill>
        <p:spPr>
          <a:xfrm>
            <a:off x="3705071" y="3638945"/>
            <a:ext cx="7815648" cy="2791315"/>
          </a:xfrm>
          <a:prstGeom prst="rect">
            <a:avLst/>
          </a:prstGeom>
        </p:spPr>
      </p:pic>
    </p:spTree>
    <p:extLst>
      <p:ext uri="{BB962C8B-B14F-4D97-AF65-F5344CB8AC3E}">
        <p14:creationId xmlns:p14="http://schemas.microsoft.com/office/powerpoint/2010/main" val="2541530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testo 2">
                <a:extLst>
                  <a:ext uri="{FF2B5EF4-FFF2-40B4-BE49-F238E27FC236}">
                    <a16:creationId xmlns:a16="http://schemas.microsoft.com/office/drawing/2014/main" id="{BAD4A735-1393-44F9-8ADC-B71CFE713DB4}"/>
                  </a:ext>
                </a:extLst>
              </p:cNvPr>
              <p:cNvSpPr>
                <a:spLocks noGrp="1"/>
              </p:cNvSpPr>
              <p:nvPr>
                <p:ph type="body" idx="1"/>
              </p:nvPr>
            </p:nvSpPr>
            <p:spPr>
              <a:xfrm>
                <a:off x="671281" y="1241469"/>
                <a:ext cx="2256157" cy="1263435"/>
              </a:xfrm>
            </p:spPr>
            <p:txBody>
              <a:bodyPr>
                <a:normAutofit fontScale="85000" lnSpcReduction="20000"/>
              </a:bodyPr>
              <a:lstStyle/>
              <a:p>
                <a:r>
                  <a:rPr lang="it-IT" dirty="0">
                    <a:solidFill>
                      <a:schemeClr val="tx1"/>
                    </a:solidFill>
                  </a:rPr>
                  <a:t>-P model</a:t>
                </a:r>
              </a:p>
              <a:p>
                <a:r>
                  <a:rPr lang="it-IT" dirty="0">
                    <a:solidFill>
                      <a:schemeClr val="tx1"/>
                    </a:solidFill>
                  </a:rPr>
                  <a:t>- Input gradino</a:t>
                </a:r>
              </a:p>
              <a:p>
                <a:endParaRPr lang="it-IT" dirty="0">
                  <a:solidFill>
                    <a:schemeClr val="tx1"/>
                  </a:solidFill>
                </a:endParaRPr>
              </a:p>
              <a:p>
                <a:pPr/>
                <a14:m>
                  <m:oMathPara xmlns:m="http://schemas.openxmlformats.org/officeDocument/2006/math">
                    <m:oMathParaPr>
                      <m:jc m:val="centerGroup"/>
                    </m:oMathParaPr>
                    <m:oMath xmlns:m="http://schemas.openxmlformats.org/officeDocument/2006/math">
                      <m:sSub>
                        <m:sSubPr>
                          <m:ctrlPr>
                            <a:rPr lang="it-IT" i="1" smtClean="0">
                              <a:solidFill>
                                <a:schemeClr val="tx1"/>
                              </a:solidFill>
                              <a:latin typeface="Cambria Math" panose="02040503050406030204" pitchFamily="18" charset="0"/>
                            </a:rPr>
                          </m:ctrlPr>
                        </m:sSubPr>
                        <m:e>
                          <m:r>
                            <a:rPr lang="it-IT" i="1" smtClean="0">
                              <a:solidFill>
                                <a:schemeClr val="tx1"/>
                              </a:solidFill>
                              <a:latin typeface="Cambria Math" panose="02040503050406030204" pitchFamily="18" charset="0"/>
                            </a:rPr>
                            <m:t>𝛾</m:t>
                          </m:r>
                        </m:e>
                        <m:sub>
                          <m:r>
                            <a:rPr lang="it-IT" i="1" smtClean="0">
                              <a:solidFill>
                                <a:schemeClr val="tx1"/>
                              </a:solidFill>
                              <a:latin typeface="Cambria Math" panose="02040503050406030204" pitchFamily="18" charset="0"/>
                            </a:rPr>
                            <m:t>1</m:t>
                          </m:r>
                        </m:sub>
                      </m:sSub>
                      <m:r>
                        <a:rPr lang="it-IT" b="0" i="1" smtClean="0">
                          <a:solidFill>
                            <a:schemeClr val="tx1"/>
                          </a:solidFill>
                          <a:latin typeface="Cambria Math" panose="02040503050406030204" pitchFamily="18" charset="0"/>
                        </a:rPr>
                        <m:t> </m:t>
                      </m:r>
                      <m:sSub>
                        <m:sSubPr>
                          <m:ctrlPr>
                            <a:rPr lang="it-IT" b="0" i="1" smtClean="0">
                              <a:solidFill>
                                <a:schemeClr val="tx1"/>
                              </a:solidFill>
                              <a:latin typeface="Cambria Math" panose="02040503050406030204" pitchFamily="18" charset="0"/>
                            </a:rPr>
                          </m:ctrlPr>
                        </m:sSubPr>
                        <m:e>
                          <m:r>
                            <a:rPr lang="it-IT" b="0" i="1" smtClean="0">
                              <a:solidFill>
                                <a:schemeClr val="tx1"/>
                              </a:solidFill>
                              <a:latin typeface="Cambria Math" panose="02040503050406030204" pitchFamily="18" charset="0"/>
                            </a:rPr>
                            <m:t>=</m:t>
                          </m:r>
                          <m:r>
                            <a:rPr lang="it-IT" b="0" i="1" smtClean="0">
                              <a:solidFill>
                                <a:schemeClr val="tx1"/>
                              </a:solidFill>
                              <a:latin typeface="Cambria Math" panose="02040503050406030204" pitchFamily="18" charset="0"/>
                            </a:rPr>
                            <m:t>𝛾</m:t>
                          </m:r>
                        </m:e>
                        <m:sub>
                          <m:r>
                            <a:rPr lang="it-IT" b="0" i="1" smtClean="0">
                              <a:solidFill>
                                <a:schemeClr val="tx1"/>
                              </a:solidFill>
                              <a:latin typeface="Cambria Math" panose="02040503050406030204" pitchFamily="18" charset="0"/>
                            </a:rPr>
                            <m:t>2</m:t>
                          </m:r>
                        </m:sub>
                      </m:sSub>
                      <m:r>
                        <a:rPr lang="it-IT" b="0" i="1" smtClean="0">
                          <a:solidFill>
                            <a:schemeClr val="tx1"/>
                          </a:solidFill>
                          <a:latin typeface="Cambria Math" panose="02040503050406030204" pitchFamily="18" charset="0"/>
                        </a:rPr>
                        <m:t>=10</m:t>
                      </m:r>
                    </m:oMath>
                  </m:oMathPara>
                </a14:m>
                <a:endParaRPr lang="it-IT" dirty="0">
                  <a:solidFill>
                    <a:schemeClr val="tx1"/>
                  </a:solidFill>
                </a:endParaRPr>
              </a:p>
              <a:p>
                <a:endParaRPr lang="it-IT" dirty="0"/>
              </a:p>
            </p:txBody>
          </p:sp>
        </mc:Choice>
        <mc:Fallback>
          <p:sp>
            <p:nvSpPr>
              <p:cNvPr id="3" name="Segnaposto testo 2">
                <a:extLst>
                  <a:ext uri="{FF2B5EF4-FFF2-40B4-BE49-F238E27FC236}">
                    <a16:creationId xmlns:a16="http://schemas.microsoft.com/office/drawing/2014/main" id="{BAD4A735-1393-44F9-8ADC-B71CFE713DB4}"/>
                  </a:ext>
                </a:extLst>
              </p:cNvPr>
              <p:cNvSpPr>
                <a:spLocks noGrp="1" noRot="1" noChangeAspect="1" noMove="1" noResize="1" noEditPoints="1" noAdjustHandles="1" noChangeArrowheads="1" noChangeShapeType="1" noTextEdit="1"/>
              </p:cNvSpPr>
              <p:nvPr>
                <p:ph type="body" idx="1"/>
              </p:nvPr>
            </p:nvSpPr>
            <p:spPr>
              <a:xfrm>
                <a:off x="671281" y="1241469"/>
                <a:ext cx="2256157" cy="1263435"/>
              </a:xfrm>
              <a:blipFill>
                <a:blip r:embed="rId2"/>
                <a:stretch>
                  <a:fillRect l="-2703" t="-9179" b="-1932"/>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 name="Segnaposto testo 2">
                <a:extLst>
                  <a:ext uri="{FF2B5EF4-FFF2-40B4-BE49-F238E27FC236}">
                    <a16:creationId xmlns:a16="http://schemas.microsoft.com/office/drawing/2014/main" id="{967A9E67-32A7-47E1-A8BC-BDCAF5AE1029}"/>
                  </a:ext>
                </a:extLst>
              </p:cNvPr>
              <p:cNvSpPr txBox="1">
                <a:spLocks/>
              </p:cNvSpPr>
              <p:nvPr/>
            </p:nvSpPr>
            <p:spPr>
              <a:xfrm>
                <a:off x="566228" y="4402886"/>
                <a:ext cx="2256157" cy="1263435"/>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dirty="0">
                    <a:solidFill>
                      <a:schemeClr val="tx1"/>
                    </a:solidFill>
                  </a:rPr>
                  <a:t>-SP model</a:t>
                </a:r>
              </a:p>
              <a:p>
                <a:r>
                  <a:rPr lang="it-IT" dirty="0">
                    <a:solidFill>
                      <a:schemeClr val="tx1"/>
                    </a:solidFill>
                  </a:rPr>
                  <a:t>- Input gradino</a:t>
                </a:r>
              </a:p>
              <a:p>
                <a:endParaRPr lang="it-IT" dirty="0">
                  <a:solidFill>
                    <a:schemeClr val="tx1"/>
                  </a:solidFill>
                </a:endParaRPr>
              </a:p>
              <a:p>
                <a:pPr/>
                <a14:m>
                  <m:oMathPara xmlns:m="http://schemas.openxmlformats.org/officeDocument/2006/math">
                    <m:oMathParaPr>
                      <m:jc m:val="centerGroup"/>
                    </m:oMathParaPr>
                    <m:oMath xmlns:m="http://schemas.openxmlformats.org/officeDocument/2006/math">
                      <m:sSub>
                        <m:sSubPr>
                          <m:ctrlPr>
                            <a:rPr lang="it-IT" i="1" smtClean="0">
                              <a:solidFill>
                                <a:schemeClr val="tx1"/>
                              </a:solidFill>
                              <a:latin typeface="Cambria Math" panose="02040503050406030204" pitchFamily="18" charset="0"/>
                            </a:rPr>
                          </m:ctrlPr>
                        </m:sSubPr>
                        <m:e>
                          <m:r>
                            <a:rPr lang="it-IT" i="1" smtClean="0">
                              <a:solidFill>
                                <a:schemeClr val="tx1"/>
                              </a:solidFill>
                              <a:latin typeface="Cambria Math" panose="02040503050406030204" pitchFamily="18" charset="0"/>
                            </a:rPr>
                            <m:t>𝛾</m:t>
                          </m:r>
                        </m:e>
                        <m:sub>
                          <m:r>
                            <a:rPr lang="it-IT" i="1" smtClean="0">
                              <a:solidFill>
                                <a:schemeClr val="tx1"/>
                              </a:solidFill>
                              <a:latin typeface="Cambria Math" panose="02040503050406030204" pitchFamily="18" charset="0"/>
                            </a:rPr>
                            <m:t>1</m:t>
                          </m:r>
                        </m:sub>
                      </m:sSub>
                      <m:r>
                        <a:rPr lang="it-IT" i="1" smtClean="0">
                          <a:solidFill>
                            <a:schemeClr val="tx1"/>
                          </a:solidFill>
                          <a:latin typeface="Cambria Math" panose="02040503050406030204" pitchFamily="18" charset="0"/>
                        </a:rPr>
                        <m:t> </m:t>
                      </m:r>
                      <m:sSub>
                        <m:sSubPr>
                          <m:ctrlPr>
                            <a:rPr lang="it-IT" i="1" smtClean="0">
                              <a:solidFill>
                                <a:schemeClr val="tx1"/>
                              </a:solidFill>
                              <a:latin typeface="Cambria Math" panose="02040503050406030204" pitchFamily="18" charset="0"/>
                            </a:rPr>
                          </m:ctrlPr>
                        </m:sSubPr>
                        <m:e>
                          <m:r>
                            <a:rPr lang="it-IT" i="1" smtClean="0">
                              <a:solidFill>
                                <a:schemeClr val="tx1"/>
                              </a:solidFill>
                              <a:latin typeface="Cambria Math" panose="02040503050406030204" pitchFamily="18" charset="0"/>
                            </a:rPr>
                            <m:t>=</m:t>
                          </m:r>
                          <m:r>
                            <a:rPr lang="it-IT" i="1" smtClean="0">
                              <a:solidFill>
                                <a:schemeClr val="tx1"/>
                              </a:solidFill>
                              <a:latin typeface="Cambria Math" panose="02040503050406030204" pitchFamily="18" charset="0"/>
                            </a:rPr>
                            <m:t>𝛾</m:t>
                          </m:r>
                        </m:e>
                        <m:sub>
                          <m:r>
                            <a:rPr lang="it-IT" i="1" smtClean="0">
                              <a:solidFill>
                                <a:schemeClr val="tx1"/>
                              </a:solidFill>
                              <a:latin typeface="Cambria Math" panose="02040503050406030204" pitchFamily="18" charset="0"/>
                            </a:rPr>
                            <m:t>2</m:t>
                          </m:r>
                        </m:sub>
                      </m:sSub>
                      <m:r>
                        <a:rPr lang="it-IT" i="1" smtClean="0">
                          <a:solidFill>
                            <a:schemeClr val="tx1"/>
                          </a:solidFill>
                          <a:latin typeface="Cambria Math" panose="02040503050406030204" pitchFamily="18" charset="0"/>
                        </a:rPr>
                        <m:t>=</m:t>
                      </m:r>
                      <m:r>
                        <a:rPr lang="it-IT" b="0" i="1" smtClean="0">
                          <a:solidFill>
                            <a:schemeClr val="tx1"/>
                          </a:solidFill>
                          <a:latin typeface="Cambria Math" panose="02040503050406030204" pitchFamily="18" charset="0"/>
                        </a:rPr>
                        <m:t>10</m:t>
                      </m:r>
                    </m:oMath>
                  </m:oMathPara>
                </a14:m>
                <a:endParaRPr lang="it-IT" dirty="0">
                  <a:solidFill>
                    <a:schemeClr val="tx1"/>
                  </a:solidFill>
                </a:endParaRPr>
              </a:p>
              <a:p>
                <a:endParaRPr lang="it-IT" dirty="0"/>
              </a:p>
            </p:txBody>
          </p:sp>
        </mc:Choice>
        <mc:Fallback>
          <p:sp>
            <p:nvSpPr>
              <p:cNvPr id="10" name="Segnaposto testo 2">
                <a:extLst>
                  <a:ext uri="{FF2B5EF4-FFF2-40B4-BE49-F238E27FC236}">
                    <a16:creationId xmlns:a16="http://schemas.microsoft.com/office/drawing/2014/main" id="{967A9E67-32A7-47E1-A8BC-BDCAF5AE1029}"/>
                  </a:ext>
                </a:extLst>
              </p:cNvPr>
              <p:cNvSpPr txBox="1">
                <a:spLocks noRot="1" noChangeAspect="1" noMove="1" noResize="1" noEditPoints="1" noAdjustHandles="1" noChangeArrowheads="1" noChangeShapeType="1" noTextEdit="1"/>
              </p:cNvSpPr>
              <p:nvPr/>
            </p:nvSpPr>
            <p:spPr>
              <a:xfrm>
                <a:off x="566228" y="4402886"/>
                <a:ext cx="2256157" cy="1263435"/>
              </a:xfrm>
              <a:prstGeom prst="rect">
                <a:avLst/>
              </a:prstGeom>
              <a:blipFill>
                <a:blip r:embed="rId3"/>
                <a:stretch>
                  <a:fillRect l="-2973" t="-8654" b="-1442"/>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73F845D2-16BD-4833-87BD-DC31B407AACB}"/>
              </a:ext>
            </a:extLst>
          </p:cNvPr>
          <p:cNvPicPr>
            <a:picLocks noChangeAspect="1"/>
          </p:cNvPicPr>
          <p:nvPr/>
        </p:nvPicPr>
        <p:blipFill>
          <a:blip r:embed="rId4"/>
          <a:stretch>
            <a:fillRect/>
          </a:stretch>
        </p:blipFill>
        <p:spPr>
          <a:xfrm>
            <a:off x="3705071" y="427740"/>
            <a:ext cx="7815648" cy="2802264"/>
          </a:xfrm>
          <a:prstGeom prst="rect">
            <a:avLst/>
          </a:prstGeom>
        </p:spPr>
      </p:pic>
      <p:pic>
        <p:nvPicPr>
          <p:cNvPr id="8" name="Immagine 7">
            <a:extLst>
              <a:ext uri="{FF2B5EF4-FFF2-40B4-BE49-F238E27FC236}">
                <a16:creationId xmlns:a16="http://schemas.microsoft.com/office/drawing/2014/main" id="{FD34FC03-6D4F-4734-9B58-54488A196233}"/>
              </a:ext>
            </a:extLst>
          </p:cNvPr>
          <p:cNvPicPr>
            <a:picLocks noChangeAspect="1"/>
          </p:cNvPicPr>
          <p:nvPr/>
        </p:nvPicPr>
        <p:blipFill>
          <a:blip r:embed="rId5"/>
          <a:stretch>
            <a:fillRect/>
          </a:stretch>
        </p:blipFill>
        <p:spPr>
          <a:xfrm>
            <a:off x="3705071" y="3570271"/>
            <a:ext cx="7815648" cy="2802264"/>
          </a:xfrm>
          <a:prstGeom prst="rect">
            <a:avLst/>
          </a:prstGeom>
        </p:spPr>
      </p:pic>
    </p:spTree>
    <p:extLst>
      <p:ext uri="{BB962C8B-B14F-4D97-AF65-F5344CB8AC3E}">
        <p14:creationId xmlns:p14="http://schemas.microsoft.com/office/powerpoint/2010/main" val="383815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testo 2">
                <a:extLst>
                  <a:ext uri="{FF2B5EF4-FFF2-40B4-BE49-F238E27FC236}">
                    <a16:creationId xmlns:a16="http://schemas.microsoft.com/office/drawing/2014/main" id="{BAD4A735-1393-44F9-8ADC-B71CFE713DB4}"/>
                  </a:ext>
                </a:extLst>
              </p:cNvPr>
              <p:cNvSpPr>
                <a:spLocks noGrp="1"/>
              </p:cNvSpPr>
              <p:nvPr>
                <p:ph type="body" idx="1"/>
              </p:nvPr>
            </p:nvSpPr>
            <p:spPr>
              <a:xfrm>
                <a:off x="671281" y="1241469"/>
                <a:ext cx="2256157" cy="1263435"/>
              </a:xfrm>
            </p:spPr>
            <p:txBody>
              <a:bodyPr>
                <a:normAutofit fontScale="85000" lnSpcReduction="20000"/>
              </a:bodyPr>
              <a:lstStyle/>
              <a:p>
                <a:r>
                  <a:rPr lang="it-IT" dirty="0">
                    <a:solidFill>
                      <a:schemeClr val="tx1"/>
                    </a:solidFill>
                  </a:rPr>
                  <a:t>-P model</a:t>
                </a:r>
              </a:p>
              <a:p>
                <a:r>
                  <a:rPr lang="it-IT" dirty="0">
                    <a:solidFill>
                      <a:schemeClr val="tx1"/>
                    </a:solidFill>
                  </a:rPr>
                  <a:t>-Input gradino</a:t>
                </a:r>
              </a:p>
              <a:p>
                <a:endParaRPr lang="it-IT" dirty="0">
                  <a:solidFill>
                    <a:schemeClr val="tx1"/>
                  </a:solidFill>
                </a:endParaRPr>
              </a:p>
              <a:p>
                <a:pPr/>
                <a14:m>
                  <m:oMathPara xmlns:m="http://schemas.openxmlformats.org/officeDocument/2006/math">
                    <m:oMathParaPr>
                      <m:jc m:val="centerGroup"/>
                    </m:oMathParaPr>
                    <m:oMath xmlns:m="http://schemas.openxmlformats.org/officeDocument/2006/math">
                      <m:sSub>
                        <m:sSubPr>
                          <m:ctrlPr>
                            <a:rPr lang="it-IT" i="1" smtClean="0">
                              <a:solidFill>
                                <a:schemeClr val="tx1"/>
                              </a:solidFill>
                              <a:latin typeface="Cambria Math" panose="02040503050406030204" pitchFamily="18" charset="0"/>
                            </a:rPr>
                          </m:ctrlPr>
                        </m:sSubPr>
                        <m:e>
                          <m:r>
                            <a:rPr lang="it-IT" i="1" smtClean="0">
                              <a:solidFill>
                                <a:schemeClr val="tx1"/>
                              </a:solidFill>
                              <a:latin typeface="Cambria Math" panose="02040503050406030204" pitchFamily="18" charset="0"/>
                            </a:rPr>
                            <m:t>𝛾</m:t>
                          </m:r>
                        </m:e>
                        <m:sub>
                          <m:r>
                            <a:rPr lang="it-IT" i="1" smtClean="0">
                              <a:solidFill>
                                <a:schemeClr val="tx1"/>
                              </a:solidFill>
                              <a:latin typeface="Cambria Math" panose="02040503050406030204" pitchFamily="18" charset="0"/>
                            </a:rPr>
                            <m:t>1</m:t>
                          </m:r>
                        </m:sub>
                      </m:sSub>
                      <m:r>
                        <a:rPr lang="it-IT" b="0" i="1" smtClean="0">
                          <a:solidFill>
                            <a:schemeClr val="tx1"/>
                          </a:solidFill>
                          <a:latin typeface="Cambria Math" panose="02040503050406030204" pitchFamily="18" charset="0"/>
                        </a:rPr>
                        <m:t> </m:t>
                      </m:r>
                      <m:sSub>
                        <m:sSubPr>
                          <m:ctrlPr>
                            <a:rPr lang="it-IT" b="0" i="1" smtClean="0">
                              <a:solidFill>
                                <a:schemeClr val="tx1"/>
                              </a:solidFill>
                              <a:latin typeface="Cambria Math" panose="02040503050406030204" pitchFamily="18" charset="0"/>
                            </a:rPr>
                          </m:ctrlPr>
                        </m:sSubPr>
                        <m:e>
                          <m:r>
                            <a:rPr lang="it-IT" b="0" i="1" smtClean="0">
                              <a:solidFill>
                                <a:schemeClr val="tx1"/>
                              </a:solidFill>
                              <a:latin typeface="Cambria Math" panose="02040503050406030204" pitchFamily="18" charset="0"/>
                            </a:rPr>
                            <m:t>=</m:t>
                          </m:r>
                          <m:r>
                            <a:rPr lang="it-IT" b="0" i="1" smtClean="0">
                              <a:solidFill>
                                <a:schemeClr val="tx1"/>
                              </a:solidFill>
                              <a:latin typeface="Cambria Math" panose="02040503050406030204" pitchFamily="18" charset="0"/>
                            </a:rPr>
                            <m:t>𝛾</m:t>
                          </m:r>
                        </m:e>
                        <m:sub>
                          <m:r>
                            <a:rPr lang="it-IT" b="0" i="1" smtClean="0">
                              <a:solidFill>
                                <a:schemeClr val="tx1"/>
                              </a:solidFill>
                              <a:latin typeface="Cambria Math" panose="02040503050406030204" pitchFamily="18" charset="0"/>
                            </a:rPr>
                            <m:t>2</m:t>
                          </m:r>
                        </m:sub>
                      </m:sSub>
                      <m:r>
                        <a:rPr lang="it-IT" b="0" i="1" smtClean="0">
                          <a:solidFill>
                            <a:schemeClr val="tx1"/>
                          </a:solidFill>
                          <a:latin typeface="Cambria Math" panose="02040503050406030204" pitchFamily="18" charset="0"/>
                        </a:rPr>
                        <m:t>=0,1</m:t>
                      </m:r>
                    </m:oMath>
                  </m:oMathPara>
                </a14:m>
                <a:endParaRPr lang="it-IT" dirty="0">
                  <a:solidFill>
                    <a:schemeClr val="tx1"/>
                  </a:solidFill>
                </a:endParaRPr>
              </a:p>
              <a:p>
                <a:endParaRPr lang="it-IT" dirty="0"/>
              </a:p>
            </p:txBody>
          </p:sp>
        </mc:Choice>
        <mc:Fallback>
          <p:sp>
            <p:nvSpPr>
              <p:cNvPr id="3" name="Segnaposto testo 2">
                <a:extLst>
                  <a:ext uri="{FF2B5EF4-FFF2-40B4-BE49-F238E27FC236}">
                    <a16:creationId xmlns:a16="http://schemas.microsoft.com/office/drawing/2014/main" id="{BAD4A735-1393-44F9-8ADC-B71CFE713DB4}"/>
                  </a:ext>
                </a:extLst>
              </p:cNvPr>
              <p:cNvSpPr>
                <a:spLocks noGrp="1" noRot="1" noChangeAspect="1" noMove="1" noResize="1" noEditPoints="1" noAdjustHandles="1" noChangeArrowheads="1" noChangeShapeType="1" noTextEdit="1"/>
              </p:cNvSpPr>
              <p:nvPr>
                <p:ph type="body" idx="1"/>
              </p:nvPr>
            </p:nvSpPr>
            <p:spPr>
              <a:xfrm>
                <a:off x="671281" y="1241469"/>
                <a:ext cx="2256157" cy="1263435"/>
              </a:xfrm>
              <a:blipFill>
                <a:blip r:embed="rId2"/>
                <a:stretch>
                  <a:fillRect l="-2703" t="-9179" b="-1932"/>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 name="Segnaposto testo 2">
                <a:extLst>
                  <a:ext uri="{FF2B5EF4-FFF2-40B4-BE49-F238E27FC236}">
                    <a16:creationId xmlns:a16="http://schemas.microsoft.com/office/drawing/2014/main" id="{967A9E67-32A7-47E1-A8BC-BDCAF5AE1029}"/>
                  </a:ext>
                </a:extLst>
              </p:cNvPr>
              <p:cNvSpPr txBox="1">
                <a:spLocks/>
              </p:cNvSpPr>
              <p:nvPr/>
            </p:nvSpPr>
            <p:spPr>
              <a:xfrm>
                <a:off x="566228" y="4402886"/>
                <a:ext cx="2256157" cy="1263435"/>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it-IT" dirty="0">
                    <a:solidFill>
                      <a:schemeClr val="tx1"/>
                    </a:solidFill>
                  </a:rPr>
                  <a:t>-SP model</a:t>
                </a:r>
              </a:p>
              <a:p>
                <a:r>
                  <a:rPr lang="it-IT" dirty="0">
                    <a:solidFill>
                      <a:schemeClr val="tx1"/>
                    </a:solidFill>
                  </a:rPr>
                  <a:t>- Input gradino</a:t>
                </a:r>
              </a:p>
              <a:p>
                <a:endParaRPr lang="it-IT" dirty="0">
                  <a:solidFill>
                    <a:schemeClr val="tx1"/>
                  </a:solidFill>
                </a:endParaRPr>
              </a:p>
              <a:p>
                <a:pPr/>
                <a14:m>
                  <m:oMathPara xmlns:m="http://schemas.openxmlformats.org/officeDocument/2006/math">
                    <m:oMathParaPr>
                      <m:jc m:val="centerGroup"/>
                    </m:oMathParaPr>
                    <m:oMath xmlns:m="http://schemas.openxmlformats.org/officeDocument/2006/math">
                      <m:sSub>
                        <m:sSubPr>
                          <m:ctrlPr>
                            <a:rPr lang="it-IT" i="1" smtClean="0">
                              <a:solidFill>
                                <a:schemeClr val="tx1"/>
                              </a:solidFill>
                              <a:latin typeface="Cambria Math" panose="02040503050406030204" pitchFamily="18" charset="0"/>
                            </a:rPr>
                          </m:ctrlPr>
                        </m:sSubPr>
                        <m:e>
                          <m:r>
                            <a:rPr lang="it-IT" i="1" smtClean="0">
                              <a:solidFill>
                                <a:schemeClr val="tx1"/>
                              </a:solidFill>
                              <a:latin typeface="Cambria Math" panose="02040503050406030204" pitchFamily="18" charset="0"/>
                            </a:rPr>
                            <m:t>𝛾</m:t>
                          </m:r>
                        </m:e>
                        <m:sub>
                          <m:r>
                            <a:rPr lang="it-IT" i="1" smtClean="0">
                              <a:solidFill>
                                <a:schemeClr val="tx1"/>
                              </a:solidFill>
                              <a:latin typeface="Cambria Math" panose="02040503050406030204" pitchFamily="18" charset="0"/>
                            </a:rPr>
                            <m:t>1</m:t>
                          </m:r>
                        </m:sub>
                      </m:sSub>
                      <m:r>
                        <a:rPr lang="it-IT" i="1" smtClean="0">
                          <a:solidFill>
                            <a:schemeClr val="tx1"/>
                          </a:solidFill>
                          <a:latin typeface="Cambria Math" panose="02040503050406030204" pitchFamily="18" charset="0"/>
                        </a:rPr>
                        <m:t> </m:t>
                      </m:r>
                      <m:sSub>
                        <m:sSubPr>
                          <m:ctrlPr>
                            <a:rPr lang="it-IT" i="1" smtClean="0">
                              <a:solidFill>
                                <a:schemeClr val="tx1"/>
                              </a:solidFill>
                              <a:latin typeface="Cambria Math" panose="02040503050406030204" pitchFamily="18" charset="0"/>
                            </a:rPr>
                          </m:ctrlPr>
                        </m:sSubPr>
                        <m:e>
                          <m:r>
                            <a:rPr lang="it-IT" i="1" smtClean="0">
                              <a:solidFill>
                                <a:schemeClr val="tx1"/>
                              </a:solidFill>
                              <a:latin typeface="Cambria Math" panose="02040503050406030204" pitchFamily="18" charset="0"/>
                            </a:rPr>
                            <m:t>=</m:t>
                          </m:r>
                          <m:r>
                            <a:rPr lang="it-IT" i="1" smtClean="0">
                              <a:solidFill>
                                <a:schemeClr val="tx1"/>
                              </a:solidFill>
                              <a:latin typeface="Cambria Math" panose="02040503050406030204" pitchFamily="18" charset="0"/>
                            </a:rPr>
                            <m:t>𝛾</m:t>
                          </m:r>
                        </m:e>
                        <m:sub>
                          <m:r>
                            <a:rPr lang="it-IT" i="1" smtClean="0">
                              <a:solidFill>
                                <a:schemeClr val="tx1"/>
                              </a:solidFill>
                              <a:latin typeface="Cambria Math" panose="02040503050406030204" pitchFamily="18" charset="0"/>
                            </a:rPr>
                            <m:t>2</m:t>
                          </m:r>
                        </m:sub>
                      </m:sSub>
                      <m:r>
                        <a:rPr lang="it-IT" i="1" smtClean="0">
                          <a:solidFill>
                            <a:schemeClr val="tx1"/>
                          </a:solidFill>
                          <a:latin typeface="Cambria Math" panose="02040503050406030204" pitchFamily="18" charset="0"/>
                        </a:rPr>
                        <m:t>=</m:t>
                      </m:r>
                      <m:r>
                        <a:rPr lang="it-IT" b="0" i="1" smtClean="0">
                          <a:solidFill>
                            <a:schemeClr val="tx1"/>
                          </a:solidFill>
                          <a:latin typeface="Cambria Math" panose="02040503050406030204" pitchFamily="18" charset="0"/>
                        </a:rPr>
                        <m:t>0,1</m:t>
                      </m:r>
                    </m:oMath>
                  </m:oMathPara>
                </a14:m>
                <a:endParaRPr lang="it-IT" dirty="0">
                  <a:solidFill>
                    <a:schemeClr val="tx1"/>
                  </a:solidFill>
                </a:endParaRPr>
              </a:p>
              <a:p>
                <a:endParaRPr lang="it-IT" dirty="0"/>
              </a:p>
            </p:txBody>
          </p:sp>
        </mc:Choice>
        <mc:Fallback>
          <p:sp>
            <p:nvSpPr>
              <p:cNvPr id="10" name="Segnaposto testo 2">
                <a:extLst>
                  <a:ext uri="{FF2B5EF4-FFF2-40B4-BE49-F238E27FC236}">
                    <a16:creationId xmlns:a16="http://schemas.microsoft.com/office/drawing/2014/main" id="{967A9E67-32A7-47E1-A8BC-BDCAF5AE1029}"/>
                  </a:ext>
                </a:extLst>
              </p:cNvPr>
              <p:cNvSpPr txBox="1">
                <a:spLocks noRot="1" noChangeAspect="1" noMove="1" noResize="1" noEditPoints="1" noAdjustHandles="1" noChangeArrowheads="1" noChangeShapeType="1" noTextEdit="1"/>
              </p:cNvSpPr>
              <p:nvPr/>
            </p:nvSpPr>
            <p:spPr>
              <a:xfrm>
                <a:off x="566228" y="4402886"/>
                <a:ext cx="2256157" cy="1263435"/>
              </a:xfrm>
              <a:prstGeom prst="rect">
                <a:avLst/>
              </a:prstGeom>
              <a:blipFill>
                <a:blip r:embed="rId3"/>
                <a:stretch>
                  <a:fillRect l="-2973" t="-8654" b="-1442"/>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F7F1102E-FA7E-4814-AD77-1FE4CB543598}"/>
              </a:ext>
            </a:extLst>
          </p:cNvPr>
          <p:cNvPicPr>
            <a:picLocks noChangeAspect="1"/>
          </p:cNvPicPr>
          <p:nvPr/>
        </p:nvPicPr>
        <p:blipFill>
          <a:blip r:embed="rId4"/>
          <a:stretch>
            <a:fillRect/>
          </a:stretch>
        </p:blipFill>
        <p:spPr>
          <a:xfrm>
            <a:off x="3642926" y="477528"/>
            <a:ext cx="7815647" cy="2791315"/>
          </a:xfrm>
          <a:prstGeom prst="rect">
            <a:avLst/>
          </a:prstGeom>
        </p:spPr>
      </p:pic>
      <p:pic>
        <p:nvPicPr>
          <p:cNvPr id="8" name="Immagine 7" descr="Immagine che contiene testo, elettronico, computer&#10;&#10;Descrizione generata automaticamente">
            <a:extLst>
              <a:ext uri="{FF2B5EF4-FFF2-40B4-BE49-F238E27FC236}">
                <a16:creationId xmlns:a16="http://schemas.microsoft.com/office/drawing/2014/main" id="{23196C2C-092F-4408-AF9F-EB1FF49B17F8}"/>
              </a:ext>
            </a:extLst>
          </p:cNvPr>
          <p:cNvPicPr>
            <a:picLocks noChangeAspect="1"/>
          </p:cNvPicPr>
          <p:nvPr/>
        </p:nvPicPr>
        <p:blipFill>
          <a:blip r:embed="rId5"/>
          <a:stretch>
            <a:fillRect/>
          </a:stretch>
        </p:blipFill>
        <p:spPr>
          <a:xfrm>
            <a:off x="3642925" y="3638945"/>
            <a:ext cx="7815647" cy="2791315"/>
          </a:xfrm>
          <a:prstGeom prst="rect">
            <a:avLst/>
          </a:prstGeom>
        </p:spPr>
      </p:pic>
    </p:spTree>
    <p:extLst>
      <p:ext uri="{BB962C8B-B14F-4D97-AF65-F5344CB8AC3E}">
        <p14:creationId xmlns:p14="http://schemas.microsoft.com/office/powerpoint/2010/main" val="1240941985"/>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303</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Caratteri utilizzati</vt:lpstr>
      </vt:variant>
      <vt:variant>
        <vt:i4>6</vt:i4>
      </vt:variant>
      <vt:variant>
        <vt:lpstr>Tema</vt:lpstr>
      </vt:variant>
      <vt:variant>
        <vt:i4>2</vt:i4>
      </vt:variant>
      <vt:variant>
        <vt:lpstr>Titoli diapositive</vt:lpstr>
      </vt:variant>
      <vt:variant>
        <vt:i4>12</vt:i4>
      </vt:variant>
    </vt:vector>
  </HeadingPairs>
  <TitlesOfParts>
    <vt:vector size="20" baseType="lpstr">
      <vt:lpstr>Arial</vt:lpstr>
      <vt:lpstr>Calibri</vt:lpstr>
      <vt:lpstr>Calibri Light</vt:lpstr>
      <vt:lpstr>Cambria Math</vt:lpstr>
      <vt:lpstr>Trebuchet MS</vt:lpstr>
      <vt:lpstr>Wingdings 3</vt:lpstr>
      <vt:lpstr>Sfaccettatura</vt:lpstr>
      <vt:lpstr>Tema di Office</vt:lpstr>
      <vt:lpstr>Assignment 1</vt:lpstr>
      <vt:lpstr>Presentazione standard di PowerPoint</vt:lpstr>
      <vt:lpstr>Simulazioni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dc:title>
  <dc:creator>simone sinceri</dc:creator>
  <cp:lastModifiedBy>simone sinceri</cp:lastModifiedBy>
  <cp:revision>7</cp:revision>
  <dcterms:created xsi:type="dcterms:W3CDTF">2021-10-02T13:19:12Z</dcterms:created>
  <dcterms:modified xsi:type="dcterms:W3CDTF">2021-10-04T09:54:40Z</dcterms:modified>
</cp:coreProperties>
</file>