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0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02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0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48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62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43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91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5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96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8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3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81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63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72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2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B92F9-013C-4A7B-8429-EADE8208B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5618" y="901832"/>
            <a:ext cx="4299666" cy="1504336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Assignment</a:t>
            </a:r>
            <a:r>
              <a:rPr lang="it-IT" dirty="0"/>
              <a:t> 2 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E936-B959-4B7A-B480-557C256C7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618" y="1779553"/>
            <a:ext cx="4299666" cy="1353261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1"/>
                </a:solidFill>
              </a:rPr>
              <a:t>Risolvere il gioco del Tris utilizzando tecniche di </a:t>
            </a:r>
            <a:r>
              <a:rPr lang="it-IT" dirty="0" err="1">
                <a:solidFill>
                  <a:schemeClr val="tx1"/>
                </a:solidFill>
              </a:rPr>
              <a:t>Reinforcement</a:t>
            </a:r>
            <a:r>
              <a:rPr lang="it-IT" dirty="0">
                <a:solidFill>
                  <a:schemeClr val="tx1"/>
                </a:solidFill>
              </a:rPr>
              <a:t> Learning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algn="l"/>
            <a:r>
              <a:rPr lang="it-IT" dirty="0">
                <a:solidFill>
                  <a:schemeClr val="tx1"/>
                </a:solidFill>
              </a:rPr>
              <a:t>Simone Sinceri</a:t>
            </a:r>
          </a:p>
        </p:txBody>
      </p:sp>
      <p:sp>
        <p:nvSpPr>
          <p:cNvPr id="28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BA2632-50CD-494F-AAB4-40DAEB8A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11" y="2603742"/>
            <a:ext cx="3765692" cy="3765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077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AA98A0-AA2F-4818-A910-2702AC4D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2" y="2069059"/>
            <a:ext cx="8892551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Modellare il gioco come un </a:t>
            </a:r>
            <a:r>
              <a:rPr lang="it-IT" b="1" dirty="0">
                <a:solidFill>
                  <a:schemeClr val="tx1"/>
                </a:solidFill>
              </a:rPr>
              <a:t>Markov </a:t>
            </a:r>
            <a:r>
              <a:rPr lang="it-IT" b="1" dirty="0" err="1">
                <a:solidFill>
                  <a:schemeClr val="tx1"/>
                </a:solidFill>
              </a:rPr>
              <a:t>Decision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Process</a:t>
            </a:r>
            <a:r>
              <a:rPr lang="it-IT" b="1" dirty="0">
                <a:solidFill>
                  <a:schemeClr val="tx1"/>
                </a:solidFill>
              </a:rPr>
              <a:t> (MDP)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ogni configurazione della griglia è uno stato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l’azione è scegliere dove mettere il proprio segno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l’avversario gioca prendendo azioni random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ricompensa pari a +1 per vittoria, -1 per sconfitta e 0 per parità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Utilizzare gli </a:t>
            </a:r>
            <a:r>
              <a:rPr lang="it-IT" b="1" dirty="0" err="1">
                <a:solidFill>
                  <a:schemeClr val="tx1"/>
                </a:solidFill>
              </a:rPr>
              <a:t>Afterstate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considera la configurazione della griglia dopo l’avversario ha fatto la sua azione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Applicare </a:t>
            </a:r>
            <a:r>
              <a:rPr lang="it-IT" b="1" dirty="0">
                <a:solidFill>
                  <a:schemeClr val="tx1"/>
                </a:solidFill>
              </a:rPr>
              <a:t>Policy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(PI) </a:t>
            </a:r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b="1" dirty="0">
                <a:solidFill>
                  <a:schemeClr val="tx1"/>
                </a:solidFill>
              </a:rPr>
              <a:t>Value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(VI), </a:t>
            </a:r>
            <a:r>
              <a:rPr lang="it-IT" dirty="0">
                <a:solidFill>
                  <a:schemeClr val="tx1"/>
                </a:solidFill>
              </a:rPr>
              <a:t>algoritmi che richiedono la conoscenza </a:t>
            </a:r>
            <a:r>
              <a:rPr lang="it-IT">
                <a:solidFill>
                  <a:schemeClr val="tx1"/>
                </a:solidFill>
              </a:rPr>
              <a:t>del modello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0639B02-5A8A-423A-9296-272E8A54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7064"/>
            <a:ext cx="8596668" cy="1036320"/>
          </a:xfrm>
        </p:spPr>
        <p:txBody>
          <a:bodyPr/>
          <a:lstStyle/>
          <a:p>
            <a:r>
              <a:rPr lang="it-IT" dirty="0"/>
              <a:t>Descrizione del problema</a:t>
            </a:r>
          </a:p>
        </p:txBody>
      </p:sp>
    </p:spTree>
    <p:extLst>
      <p:ext uri="{BB962C8B-B14F-4D97-AF65-F5344CB8AC3E}">
        <p14:creationId xmlns:p14="http://schemas.microsoft.com/office/powerpoint/2010/main" val="144992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F8041-C8C8-49CB-B5B7-978D866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di stato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Dimensione dello spazio di stato elevata per metodi tabellari considerando tutte le possibili configurazioni della griglia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=19683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Ridurre la dimensione dello spazio di stato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considerando gli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Afterstate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che non sono ammissibili :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considerando il numero dei segni nostri e dell’avversario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configurazioni della griglia che in una partita non possono capitare</a:t>
                </a:r>
                <a:br>
                  <a:rPr lang="it-IT" dirty="0"/>
                </a:b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D06DC-0C1F-4A9C-B080-A7358BEC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9B27AF-AD72-4048-B750-C538575D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P </a:t>
            </a:r>
            <a:r>
              <a:rPr lang="it-IT" dirty="0">
                <a:solidFill>
                  <a:schemeClr val="tx1"/>
                </a:solidFill>
              </a:rPr>
              <a:t>-&gt; </a:t>
            </a:r>
            <a:r>
              <a:rPr lang="it-IT" b="1" dirty="0">
                <a:solidFill>
                  <a:schemeClr val="tx1"/>
                </a:solidFill>
              </a:rPr>
              <a:t>Matrice di Transizione dello Stato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per ogni possibile azione la matrice che mi dice partendo da uno stato (sulle righe) e prendendo quell’azione in quale stato finisco (sulle colonne)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-&gt; </a:t>
            </a:r>
            <a:r>
              <a:rPr lang="it-IT" b="1" dirty="0">
                <a:solidFill>
                  <a:schemeClr val="tx1"/>
                </a:solidFill>
              </a:rPr>
              <a:t>Matrice delle </a:t>
            </a:r>
            <a:r>
              <a:rPr lang="it-IT" b="1" dirty="0" err="1">
                <a:solidFill>
                  <a:schemeClr val="tx1"/>
                </a:solidFill>
              </a:rPr>
              <a:t>Reward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la matrice delle Ricompense che mi dice per ogni stato qual è la ricompensa che ricevo.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Costruita tramite una funzione che iterata su tutti gli stati mi dice quali sono vincenti e quali perdenti.</a:t>
            </a:r>
          </a:p>
        </p:txBody>
      </p:sp>
    </p:spTree>
    <p:extLst>
      <p:ext uri="{BB962C8B-B14F-4D97-AF65-F5344CB8AC3E}">
        <p14:creationId xmlns:p14="http://schemas.microsoft.com/office/powerpoint/2010/main" val="12755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DEF1E-27CD-4D59-B25C-B1B36364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84BA84-86D2-4A85-93D1-5BEA6CAEC5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" y="2099144"/>
            <a:ext cx="4651513" cy="3760967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C05A7A-78C7-441F-9F50-654A06C6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43" y="2099144"/>
            <a:ext cx="4184034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Policy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alterna le fasi di: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Evaluation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La Policy Evaluation viene iterata </a:t>
            </a:r>
            <a:r>
              <a:rPr lang="it-IT" dirty="0" err="1">
                <a:solidFill>
                  <a:schemeClr val="tx1"/>
                </a:solidFill>
              </a:rPr>
              <a:t>finchè</a:t>
            </a:r>
            <a:r>
              <a:rPr lang="it-IT" dirty="0">
                <a:solidFill>
                  <a:schemeClr val="tx1"/>
                </a:solidFill>
              </a:rPr>
              <a:t> non ho convergenza sulla funzione valore, </a:t>
            </a:r>
            <a:r>
              <a:rPr lang="it-IT" dirty="0" err="1">
                <a:solidFill>
                  <a:schemeClr val="tx1"/>
                </a:solidFill>
              </a:rPr>
              <a:t>succesivamente</a:t>
            </a:r>
            <a:r>
              <a:rPr lang="it-IT" dirty="0">
                <a:solidFill>
                  <a:schemeClr val="tx1"/>
                </a:solidFill>
              </a:rPr>
              <a:t> viene effettuato la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0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205C0-CB6F-4137-8371-0B7A93B6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Value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A88847-D5FB-411F-8B8E-88E640C5D1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3" y="2496711"/>
            <a:ext cx="4907144" cy="2796544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D53BAD-07E6-4456-838A-E28BD0636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8366" y="2860304"/>
            <a:ext cx="4184034" cy="321449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Value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effettua una singola iterazione di Policy Evaluation(senza arrivare a convergenza)  poi un’iterazione la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r>
              <a:rPr lang="it-IT" dirty="0">
                <a:solidFill>
                  <a:schemeClr val="tx1"/>
                </a:solidFill>
              </a:rPr>
              <a:t> e ripete questa sequenza.</a:t>
            </a:r>
          </a:p>
        </p:txBody>
      </p:sp>
    </p:spTree>
    <p:extLst>
      <p:ext uri="{BB962C8B-B14F-4D97-AF65-F5344CB8AC3E}">
        <p14:creationId xmlns:p14="http://schemas.microsoft.com/office/powerpoint/2010/main" val="31333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00CF2-C55D-4A31-B9F2-3F8352F2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14FF5-4DFB-43F5-ABF7-8E6F205F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05862"/>
            <a:ext cx="8596668" cy="10358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Applicando entrambi gli algoritmi si ottiene una policy ottima che vince quasi </a:t>
            </a:r>
            <a:r>
              <a:rPr lang="it-IT">
                <a:solidFill>
                  <a:schemeClr val="tx1"/>
                </a:solidFill>
              </a:rPr>
              <a:t>sempre utilizzando </a:t>
            </a:r>
            <a:r>
              <a:rPr lang="it-IT" dirty="0">
                <a:solidFill>
                  <a:schemeClr val="tx1"/>
                </a:solidFill>
              </a:rPr>
              <a:t>valori di gamma vicino a 1.</a:t>
            </a:r>
          </a:p>
        </p:txBody>
      </p:sp>
    </p:spTree>
    <p:extLst>
      <p:ext uri="{BB962C8B-B14F-4D97-AF65-F5344CB8AC3E}">
        <p14:creationId xmlns:p14="http://schemas.microsoft.com/office/powerpoint/2010/main" val="330382556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Sfaccettatura</vt:lpstr>
      <vt:lpstr>Assignment 2  </vt:lpstr>
      <vt:lpstr>Descrizione del problema</vt:lpstr>
      <vt:lpstr>Spazio di stato</vt:lpstr>
      <vt:lpstr>Costruzione del Modello</vt:lpstr>
      <vt:lpstr>Policy Iteration</vt:lpstr>
      <vt:lpstr>Value Iteration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</dc:title>
  <dc:creator>simone sinceri</dc:creator>
  <cp:lastModifiedBy>simone sinceri</cp:lastModifiedBy>
  <cp:revision>12</cp:revision>
  <dcterms:created xsi:type="dcterms:W3CDTF">2022-03-30T15:09:09Z</dcterms:created>
  <dcterms:modified xsi:type="dcterms:W3CDTF">2022-04-20T17:41:08Z</dcterms:modified>
</cp:coreProperties>
</file>