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41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2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74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4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8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61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85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4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73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12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70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09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35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79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778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47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3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1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9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6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9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8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3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38D56-E331-47ED-8365-36B839B7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311" y="1221211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26CE9F-5D9E-48A9-B6E1-5D9D726D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822" y="453034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tx1"/>
                </a:solidFill>
              </a:rPr>
              <a:t>Multi-arm </a:t>
            </a:r>
            <a:r>
              <a:rPr lang="it-IT" sz="2000" dirty="0" err="1">
                <a:solidFill>
                  <a:schemeClr val="tx1"/>
                </a:solidFill>
              </a:rPr>
              <a:t>Bandits</a:t>
            </a:r>
            <a:endParaRPr lang="it-IT" sz="2000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pic>
        <p:nvPicPr>
          <p:cNvPr id="5" name="Immagine 4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477F6BB9-D5B5-4718-8309-5BB770CD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86" y="701629"/>
            <a:ext cx="2623402" cy="2234750"/>
          </a:xfrm>
          <a:prstGeom prst="rect">
            <a:avLst/>
          </a:prstGeom>
        </p:spPr>
      </p:pic>
      <p:pic>
        <p:nvPicPr>
          <p:cNvPr id="7" name="Immagine 6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266F1F96-320A-4500-B9D3-FF8726F0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69" y="393204"/>
            <a:ext cx="1800225" cy="2543175"/>
          </a:xfrm>
          <a:prstGeom prst="rect">
            <a:avLst/>
          </a:prstGeom>
        </p:spPr>
      </p:pic>
      <p:pic>
        <p:nvPicPr>
          <p:cNvPr id="9" name="Immagine 8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58F90EE7-774A-4102-BF24-417C23A6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4" y="4094922"/>
            <a:ext cx="2469366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UCB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3694A27-31C1-415D-8CCD-8819E63D8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64" y="1846263"/>
            <a:ext cx="7865997" cy="4022725"/>
          </a:xfrm>
        </p:spPr>
      </p:pic>
    </p:spTree>
    <p:extLst>
      <p:ext uri="{BB962C8B-B14F-4D97-AF65-F5344CB8AC3E}">
        <p14:creationId xmlns:p14="http://schemas.microsoft.com/office/powerpoint/2010/main" val="245686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4ADE100-B423-4F6D-879E-5C1D57FD1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26" y="1846263"/>
            <a:ext cx="7810874" cy="4022725"/>
          </a:xfrm>
        </p:spPr>
      </p:pic>
    </p:spTree>
    <p:extLst>
      <p:ext uri="{BB962C8B-B14F-4D97-AF65-F5344CB8AC3E}">
        <p14:creationId xmlns:p14="http://schemas.microsoft.com/office/powerpoint/2010/main" val="10984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54124D-DB77-45C3-A578-1EAC9523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76" y="1846263"/>
            <a:ext cx="7825573" cy="4022725"/>
          </a:xfrm>
        </p:spPr>
      </p:pic>
    </p:spTree>
    <p:extLst>
      <p:ext uri="{BB962C8B-B14F-4D97-AF65-F5344CB8AC3E}">
        <p14:creationId xmlns:p14="http://schemas.microsoft.com/office/powerpoint/2010/main" val="72740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 senza random </a:t>
            </a:r>
            <a:r>
              <a:rPr lang="it-IT" b="1" dirty="0" err="1">
                <a:solidFill>
                  <a:schemeClr val="accent1"/>
                </a:solidFill>
              </a:rPr>
              <a:t>walks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11D43BF-8B13-4796-BEB6-73DD3849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63" y="1846263"/>
            <a:ext cx="7827200" cy="4022725"/>
          </a:xfrm>
        </p:spPr>
      </p:pic>
    </p:spTree>
    <p:extLst>
      <p:ext uri="{BB962C8B-B14F-4D97-AF65-F5344CB8AC3E}">
        <p14:creationId xmlns:p14="http://schemas.microsoft.com/office/powerpoint/2010/main" val="327716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 senza random </a:t>
            </a:r>
            <a:r>
              <a:rPr lang="it-IT" b="1" dirty="0" err="1">
                <a:solidFill>
                  <a:schemeClr val="accent1"/>
                </a:solidFill>
              </a:rPr>
              <a:t>walks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8BD5325-AFF7-4F27-8DCB-A52DCAD6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03" y="1846263"/>
            <a:ext cx="7886919" cy="4022725"/>
          </a:xfrm>
        </p:spPr>
      </p:pic>
    </p:spTree>
    <p:extLst>
      <p:ext uri="{BB962C8B-B14F-4D97-AF65-F5344CB8AC3E}">
        <p14:creationId xmlns:p14="http://schemas.microsoft.com/office/powerpoint/2010/main" val="6434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71660-D66D-4774-A539-C2BFF171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n-</a:t>
            </a:r>
            <a:r>
              <a:rPr lang="it-IT" dirty="0" err="1"/>
              <a:t>armed</a:t>
            </a:r>
            <a:r>
              <a:rPr lang="it-IT" dirty="0"/>
              <a:t> </a:t>
            </a:r>
            <a:r>
              <a:rPr lang="it-IT" dirty="0" err="1"/>
              <a:t>bandit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F4911-2111-4FB1-9ECF-8EB53DCE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Non </a:t>
            </a:r>
            <a:r>
              <a:rPr lang="it-IT" b="1">
                <a:solidFill>
                  <a:schemeClr val="tx1"/>
                </a:solidFill>
              </a:rPr>
              <a:t>associative setting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n-</a:t>
            </a:r>
            <a:r>
              <a:rPr lang="it-IT" dirty="0" err="1">
                <a:solidFill>
                  <a:schemeClr val="tx1"/>
                </a:solidFill>
              </a:rPr>
              <a:t>armed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bandit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ci troviamo ripetutamente di fronte a una scelta tra n azioni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dopo ogni scelta riceviamo una ricompensa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l’obiettivo è massimizzare la ricompensa totale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Nella vita reale possiamo pensare di trovarci a giocare con n diverse slot machine e voler massimizzare le vincite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7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BCC7C-6C63-4FE9-A372-801DAFB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Progettare e condurre un esperimento per dimostrare le difficoltà che hanno i metodi basati sulla media dei ritorni per problemi non stazionari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Utilizzare un 10-arm </a:t>
                </a:r>
                <a:r>
                  <a:rPr lang="it-IT" dirty="0" err="1">
                    <a:solidFill>
                      <a:schemeClr val="tx1"/>
                    </a:solidFill>
                  </a:rPr>
                  <a:t>bandit</a:t>
                </a:r>
                <a:r>
                  <a:rPr lang="it-IT" dirty="0">
                    <a:solidFill>
                      <a:schemeClr val="tx1"/>
                    </a:solidFill>
                  </a:rPr>
                  <a:t>, dove tutte le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sono inizializzate allo stesso valore e poi prendono dei cammini randomici indipendenti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Testare i vari metodi visti a lezione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13" y="2133600"/>
            <a:ext cx="8596668" cy="997667"/>
          </a:xfrm>
        </p:spPr>
        <p:txBody>
          <a:bodyPr/>
          <a:lstStyle/>
          <a:p>
            <a:r>
              <a:rPr lang="it-IT" dirty="0"/>
              <a:t>Simulazioni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5F00B6-8B88-4BD6-B313-FC977F0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613" y="3296534"/>
            <a:ext cx="8596668" cy="8604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Risultati dei test sui metodi visti a lezioni con vari valori dei parametri</a:t>
            </a:r>
          </a:p>
        </p:txBody>
      </p:sp>
    </p:spTree>
    <p:extLst>
      <p:ext uri="{BB962C8B-B14F-4D97-AF65-F5344CB8AC3E}">
        <p14:creationId xmlns:p14="http://schemas.microsoft.com/office/powerpoint/2010/main" val="299019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Sample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107BEFA-6F20-4354-9D13-7178CA056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22" y="1846263"/>
            <a:ext cx="7782882" cy="4022725"/>
          </a:xfrm>
        </p:spPr>
      </p:pic>
    </p:spTree>
    <p:extLst>
      <p:ext uri="{BB962C8B-B14F-4D97-AF65-F5344CB8AC3E}">
        <p14:creationId xmlns:p14="http://schemas.microsoft.com/office/powerpoint/2010/main" val="15086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Sample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0D4619-1228-4D04-A632-2FBC3503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64" y="1846263"/>
            <a:ext cx="7802997" cy="4022725"/>
          </a:xfrm>
        </p:spPr>
      </p:pic>
    </p:spTree>
    <p:extLst>
      <p:ext uri="{BB962C8B-B14F-4D97-AF65-F5344CB8AC3E}">
        <p14:creationId xmlns:p14="http://schemas.microsoft.com/office/powerpoint/2010/main" val="56740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Constant Step Size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936C4FE-1A62-4105-8DF5-3D2E60B4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53" y="1846263"/>
            <a:ext cx="7768020" cy="4022725"/>
          </a:xfrm>
        </p:spPr>
      </p:pic>
    </p:spTree>
    <p:extLst>
      <p:ext uri="{BB962C8B-B14F-4D97-AF65-F5344CB8AC3E}">
        <p14:creationId xmlns:p14="http://schemas.microsoft.com/office/powerpoint/2010/main" val="152523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Constant Step Size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ABCABE-0CAC-4AFE-8BC1-A14B284F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17" y="1846263"/>
            <a:ext cx="7900891" cy="4022725"/>
          </a:xfrm>
        </p:spPr>
      </p:pic>
    </p:spTree>
    <p:extLst>
      <p:ext uri="{BB962C8B-B14F-4D97-AF65-F5344CB8AC3E}">
        <p14:creationId xmlns:p14="http://schemas.microsoft.com/office/powerpoint/2010/main" val="224323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UCB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9DB0EAB-33D5-45A6-A652-75C1F20C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98" y="1846263"/>
            <a:ext cx="7777929" cy="4022725"/>
          </a:xfrm>
        </p:spPr>
      </p:pic>
    </p:spTree>
    <p:extLst>
      <p:ext uri="{BB962C8B-B14F-4D97-AF65-F5344CB8AC3E}">
        <p14:creationId xmlns:p14="http://schemas.microsoft.com/office/powerpoint/2010/main" val="170877938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Sfaccettatura</vt:lpstr>
      <vt:lpstr>Retrospettivo</vt:lpstr>
      <vt:lpstr>Assignment 1</vt:lpstr>
      <vt:lpstr>n-armed bandit</vt:lpstr>
      <vt:lpstr>Assignment</vt:lpstr>
      <vt:lpstr>Simulazioni</vt:lpstr>
      <vt:lpstr>Sample Average</vt:lpstr>
      <vt:lpstr>Sample Average</vt:lpstr>
      <vt:lpstr>Constant Step Size</vt:lpstr>
      <vt:lpstr>Constant Step Size</vt:lpstr>
      <vt:lpstr>UCB</vt:lpstr>
      <vt:lpstr>UCB</vt:lpstr>
      <vt:lpstr>Confronto tra i metodi</vt:lpstr>
      <vt:lpstr>Confronto tra i metodi</vt:lpstr>
      <vt:lpstr>Confronto tra i metodi senza random walks</vt:lpstr>
      <vt:lpstr>Confronto tra i metodi senza random walks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simone sinceri</dc:creator>
  <cp:lastModifiedBy>simone sinceri</cp:lastModifiedBy>
  <cp:revision>20</cp:revision>
  <dcterms:created xsi:type="dcterms:W3CDTF">2022-03-31T17:00:59Z</dcterms:created>
  <dcterms:modified xsi:type="dcterms:W3CDTF">2022-05-03T16:04:28Z</dcterms:modified>
</cp:coreProperties>
</file>