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03/05/2022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</a:t>
            </a:r>
            <a:r>
              <a:rPr lang="it-IT" b="1">
                <a:solidFill>
                  <a:schemeClr val="tx1"/>
                </a:solidFill>
              </a:rPr>
              <a:t>VI)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 dirty="0">
                <a:solidFill>
                  <a:schemeClr val="tx1"/>
                </a:solidFill>
              </a:rPr>
              <a:t>Matrice di 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uno stato (sulle righe) e prendendo quell’azione in quale stato finisco (sulle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 (in valore atteso) </a:t>
            </a:r>
            <a:r>
              <a:rPr lang="it-IT">
                <a:solidFill>
                  <a:schemeClr val="tx1"/>
                </a:solidFill>
              </a:rPr>
              <a:t>prendendo quell’azione.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2" y="2099144"/>
            <a:ext cx="436413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fino a convergenza, successivamente viene effettuato il passo di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 poi un’iterazione di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vince sempre.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18</cp:revision>
  <dcterms:created xsi:type="dcterms:W3CDTF">2022-03-30T15:09:09Z</dcterms:created>
  <dcterms:modified xsi:type="dcterms:W3CDTF">2022-05-03T17:02:50Z</dcterms:modified>
</cp:coreProperties>
</file>