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79553"/>
            <a:ext cx="4299666" cy="135326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Modellare il gioco come un </a:t>
            </a:r>
            <a:r>
              <a:rPr lang="it-IT" b="1" dirty="0">
                <a:solidFill>
                  <a:schemeClr val="tx1"/>
                </a:solidFill>
              </a:rPr>
              <a:t>Markov </a:t>
            </a:r>
            <a:r>
              <a:rPr lang="it-IT" b="1" dirty="0" err="1">
                <a:solidFill>
                  <a:schemeClr val="tx1"/>
                </a:solidFill>
              </a:rPr>
              <a:t>Decision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Process</a:t>
            </a:r>
            <a:r>
              <a:rPr lang="it-IT" b="1" dirty="0">
                <a:solidFill>
                  <a:schemeClr val="tx1"/>
                </a:solidFill>
              </a:rPr>
              <a:t> (MDP)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ogni configurazione della griglia è uno stato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l’azione è scegliere dove mettere il proprio segno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l’avversario gioca prendendo azioni random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ricompensa pari a +1 per vittoria, -1 per sconfitta e 0 per parità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Utilizzare gli </a:t>
            </a:r>
            <a:r>
              <a:rPr lang="it-IT" b="1" dirty="0" err="1">
                <a:solidFill>
                  <a:schemeClr val="tx1"/>
                </a:solidFill>
              </a:rPr>
              <a:t>Afterstate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considera la configurazione della griglia dopo l’avversario ha fatto la sua azione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Applicare </a:t>
            </a:r>
            <a:r>
              <a:rPr lang="it-IT" b="1" dirty="0">
                <a:solidFill>
                  <a:schemeClr val="tx1"/>
                </a:solidFill>
              </a:rPr>
              <a:t>Policy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(PI)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dirty="0">
                <a:solidFill>
                  <a:schemeClr val="tx1"/>
                </a:solidFill>
              </a:rPr>
              <a:t>Value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(VI), </a:t>
            </a:r>
            <a:r>
              <a:rPr lang="it-IT" dirty="0">
                <a:solidFill>
                  <a:schemeClr val="tx1"/>
                </a:solidFill>
              </a:rPr>
              <a:t>algoritmi che richiedono la conoscenza </a:t>
            </a:r>
            <a:r>
              <a:rPr lang="it-IT">
                <a:solidFill>
                  <a:schemeClr val="tx1"/>
                </a:solidFill>
              </a:rPr>
              <a:t>del modello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considerando gli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Afterstate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che non sono ammissibili :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considerando il numero dei segni nostri e dell’avversario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 </a:t>
            </a:r>
            <a:r>
              <a:rPr lang="it-IT" dirty="0">
                <a:solidFill>
                  <a:schemeClr val="tx1"/>
                </a:solidFill>
              </a:rPr>
              <a:t>-&gt; </a:t>
            </a:r>
            <a:r>
              <a:rPr lang="it-IT" b="1" dirty="0">
                <a:solidFill>
                  <a:schemeClr val="tx1"/>
                </a:solidFill>
              </a:rPr>
              <a:t>Matrice della Transizione dello Stato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per ogni possibile azione la matrice che mi dice partendo da uno stato(sulle righe) e prendendo quell’azione in quale stato finisco(sulle colonne)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-&gt; </a:t>
            </a:r>
            <a:r>
              <a:rPr lang="it-IT" b="1" dirty="0">
                <a:solidFill>
                  <a:schemeClr val="tx1"/>
                </a:solidFill>
              </a:rPr>
              <a:t>Matrice delle </a:t>
            </a:r>
            <a:r>
              <a:rPr lang="it-IT" b="1" dirty="0" err="1">
                <a:solidFill>
                  <a:schemeClr val="tx1"/>
                </a:solidFill>
              </a:rPr>
              <a:t>Reward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la matrice delle Ricompense che mi dice per ogni stato qual è la ricompensa che ricevo.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3" y="2099144"/>
            <a:ext cx="4184034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Policy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alterna le fasi di: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Evaluation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Policy Evaluation viene iterata </a:t>
            </a:r>
            <a:r>
              <a:rPr lang="it-IT" dirty="0" err="1">
                <a:solidFill>
                  <a:schemeClr val="tx1"/>
                </a:solidFill>
              </a:rPr>
              <a:t>finchè</a:t>
            </a:r>
            <a:r>
              <a:rPr lang="it-IT" dirty="0">
                <a:solidFill>
                  <a:schemeClr val="tx1"/>
                </a:solidFill>
              </a:rPr>
              <a:t> non ho convergenza sulla funzione valore, </a:t>
            </a:r>
            <a:r>
              <a:rPr lang="it-IT" dirty="0" err="1">
                <a:solidFill>
                  <a:schemeClr val="tx1"/>
                </a:solidFill>
              </a:rPr>
              <a:t>succesivamente</a:t>
            </a:r>
            <a:r>
              <a:rPr lang="it-IT" dirty="0">
                <a:solidFill>
                  <a:schemeClr val="tx1"/>
                </a:solidFill>
              </a:rPr>
              <a:t> viene effettuato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Value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effettua una singola iterazione di Policy Evaluation(senza arrivare a convergenza)  poi un’iterazione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r>
              <a:rPr lang="it-IT" dirty="0">
                <a:solidFill>
                  <a:schemeClr val="tx1"/>
                </a:solidFill>
              </a:rPr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Applicando entrambi gli algoritmi si ottiene una policy ottima che è sempre in grado di vincere da quanto osservato nelle simulazioni.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9</cp:revision>
  <dcterms:created xsi:type="dcterms:W3CDTF">2022-03-30T15:09:09Z</dcterms:created>
  <dcterms:modified xsi:type="dcterms:W3CDTF">2022-03-31T16:59:53Z</dcterms:modified>
</cp:coreProperties>
</file>