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41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2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74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4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58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619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85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4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73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12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4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704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090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35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79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778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475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3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61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6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49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88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6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9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8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38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5EC6F6-30F3-41A1-B385-9CB91ECF5BF1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38D56-E331-47ED-8365-36B839B75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311" y="1221211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26CE9F-5D9E-48A9-B6E1-5D9D726D1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4822" y="4530349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 sz="2000" dirty="0">
                <a:solidFill>
                  <a:schemeClr val="tx1"/>
                </a:solidFill>
              </a:rPr>
              <a:t>Multi-arm </a:t>
            </a:r>
            <a:r>
              <a:rPr lang="it-IT" sz="2000" dirty="0" err="1">
                <a:solidFill>
                  <a:schemeClr val="tx1"/>
                </a:solidFill>
              </a:rPr>
              <a:t>Bandits</a:t>
            </a:r>
            <a:endParaRPr lang="it-IT" sz="2000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pic>
        <p:nvPicPr>
          <p:cNvPr id="5" name="Immagine 4" descr="Immagine che contiene testo, slot machine&#10;&#10;Descrizione generata automaticamente">
            <a:extLst>
              <a:ext uri="{FF2B5EF4-FFF2-40B4-BE49-F238E27FC236}">
                <a16:creationId xmlns:a16="http://schemas.microsoft.com/office/drawing/2014/main" id="{477F6BB9-D5B5-4718-8309-5BB770CD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86" y="701629"/>
            <a:ext cx="2623402" cy="2234750"/>
          </a:xfrm>
          <a:prstGeom prst="rect">
            <a:avLst/>
          </a:prstGeom>
        </p:spPr>
      </p:pic>
      <p:pic>
        <p:nvPicPr>
          <p:cNvPr id="7" name="Immagine 6" descr="Immagine che contiene testo, slot machine&#10;&#10;Descrizione generata automaticamente">
            <a:extLst>
              <a:ext uri="{FF2B5EF4-FFF2-40B4-BE49-F238E27FC236}">
                <a16:creationId xmlns:a16="http://schemas.microsoft.com/office/drawing/2014/main" id="{266F1F96-320A-4500-B9D3-FF8726F0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69" y="393204"/>
            <a:ext cx="1800225" cy="2543175"/>
          </a:xfrm>
          <a:prstGeom prst="rect">
            <a:avLst/>
          </a:prstGeom>
        </p:spPr>
      </p:pic>
      <p:pic>
        <p:nvPicPr>
          <p:cNvPr id="9" name="Immagine 8" descr="Immagine che contiene testo, slot machine&#10;&#10;Descrizione generata automaticamente">
            <a:extLst>
              <a:ext uri="{FF2B5EF4-FFF2-40B4-BE49-F238E27FC236}">
                <a16:creationId xmlns:a16="http://schemas.microsoft.com/office/drawing/2014/main" id="{58F90EE7-774A-4102-BF24-417C23A68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04" y="4094922"/>
            <a:ext cx="2469366" cy="2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3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A2527DC-3481-4447-9D0B-F2D6179853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=0,05  </m:t>
                      </m:r>
                      <m:r>
                        <a:rPr lang="it-IT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=0,1  </m:t>
                      </m:r>
                      <m:r>
                        <a:rPr lang="it-IT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A2527DC-3481-4447-9D0B-F2D617985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FBC3537-A140-4EFF-83C9-A88B16134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09" y="1944839"/>
            <a:ext cx="9777307" cy="3825572"/>
          </a:xfrm>
        </p:spPr>
      </p:pic>
    </p:spTree>
    <p:extLst>
      <p:ext uri="{BB962C8B-B14F-4D97-AF65-F5344CB8AC3E}">
        <p14:creationId xmlns:p14="http://schemas.microsoft.com/office/powerpoint/2010/main" val="261302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A2527DC-3481-4447-9D0B-F2D6179853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=0,2  </m:t>
                      </m:r>
                      <m:r>
                        <a:rPr lang="it-IT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=0,1  </m:t>
                      </m:r>
                      <m:r>
                        <a:rPr lang="it-IT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A2527DC-3481-4447-9D0B-F2D617985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A0905B2-95A8-47EC-90AC-269E132F7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40" y="1921978"/>
            <a:ext cx="9754445" cy="3871295"/>
          </a:xfrm>
        </p:spPr>
      </p:pic>
    </p:spTree>
    <p:extLst>
      <p:ext uri="{BB962C8B-B14F-4D97-AF65-F5344CB8AC3E}">
        <p14:creationId xmlns:p14="http://schemas.microsoft.com/office/powerpoint/2010/main" val="410571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A2527DC-3481-4447-9D0B-F2D6179853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𝐴𝑛𝑑𝑎𝑚𝑒𝑛𝑡𝑜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𝑠𝑡𝑖𝑚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𝑉𝑆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𝑚𝑒𝑑𝑖𝑎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𝑣𝑒𝑟𝑎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A2527DC-3481-4447-9D0B-F2D617985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62D8E02-13D1-4B48-AEB1-EB5ED483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64" y="1846263"/>
            <a:ext cx="7293798" cy="4022725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C91DF4-9B9B-4274-B41F-C7FAE0F156B2}"/>
              </a:ext>
            </a:extLst>
          </p:cNvPr>
          <p:cNvSpPr txBox="1"/>
          <p:nvPr/>
        </p:nvSpPr>
        <p:spPr>
          <a:xfrm>
            <a:off x="580447" y="2584174"/>
            <a:ext cx="161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Considerando solo un </a:t>
            </a:r>
            <a:r>
              <a:rPr lang="it-IT" dirty="0" err="1"/>
              <a:t>bandit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95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71660-D66D-4774-A539-C2BFF171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n-</a:t>
            </a:r>
            <a:r>
              <a:rPr lang="it-IT" dirty="0" err="1"/>
              <a:t>armed</a:t>
            </a:r>
            <a:r>
              <a:rPr lang="it-IT" dirty="0"/>
              <a:t> </a:t>
            </a:r>
            <a:r>
              <a:rPr lang="it-IT" dirty="0" err="1"/>
              <a:t>bandit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3F4911-2111-4FB1-9ECF-8EB53DCE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Non associative setting</a:t>
            </a:r>
            <a:r>
              <a:rPr lang="it-IT" dirty="0">
                <a:solidFill>
                  <a:schemeClr val="tx1"/>
                </a:solidFill>
              </a:rPr>
              <a:t>, non abbiamo un concetto si stato 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 n-</a:t>
            </a:r>
            <a:r>
              <a:rPr lang="it-IT" dirty="0" err="1">
                <a:solidFill>
                  <a:schemeClr val="tx1"/>
                </a:solidFill>
              </a:rPr>
              <a:t>armed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bandit</a:t>
            </a:r>
            <a:r>
              <a:rPr lang="it-IT" dirty="0">
                <a:solidFill>
                  <a:schemeClr val="tx1"/>
                </a:solidFill>
              </a:rPr>
              <a:t>: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ci troviamo ripetutamente di fronte a una scelta tra n azioni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dopo ogni scelta riceviamo una ricompensa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l’obiettivo è massimizzare la ricompensa totale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Nella vita reale possiamo pensare di trovarci a giocare con n diverse slot machine e voler massimizzare le vincite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7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BCC7C-6C63-4FE9-A372-801DAFBE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787995B-D3A1-4CFA-A281-1F7ECF06F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Progettare e condurre un esperimento per dimostrare le difficoltà che hanno i metodi basati sulla media dei ritorni per problemi non stazionari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Utilizzare un 10-arm </a:t>
                </a:r>
                <a:r>
                  <a:rPr lang="it-IT" dirty="0" err="1">
                    <a:solidFill>
                      <a:schemeClr val="tx1"/>
                    </a:solidFill>
                  </a:rPr>
                  <a:t>bandit</a:t>
                </a:r>
                <a:r>
                  <a:rPr lang="it-IT" dirty="0">
                    <a:solidFill>
                      <a:schemeClr val="tx1"/>
                    </a:solidFill>
                  </a:rPr>
                  <a:t>, dove tutte le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sono inizializzate allo stesso valore e poi prendono dei cammini randomici indipendenti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Testare i vari metodi visti a lezione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787995B-D3A1-4CFA-A281-1F7ECF06F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613" y="2133600"/>
            <a:ext cx="8596668" cy="997667"/>
          </a:xfrm>
        </p:spPr>
        <p:txBody>
          <a:bodyPr/>
          <a:lstStyle/>
          <a:p>
            <a:r>
              <a:rPr lang="it-IT" dirty="0"/>
              <a:t>Simulazioni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5F00B6-8B88-4BD6-B313-FC977F0D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613" y="3296534"/>
            <a:ext cx="8596668" cy="8604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Risultati dei test sui metodi visti a lezioni con vari valori dei parametri</a:t>
            </a:r>
          </a:p>
        </p:txBody>
      </p:sp>
    </p:spTree>
    <p:extLst>
      <p:ext uri="{BB962C8B-B14F-4D97-AF65-F5344CB8AC3E}">
        <p14:creationId xmlns:p14="http://schemas.microsoft.com/office/powerpoint/2010/main" val="299019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2799EA3-CD59-4B64-A5FE-19E7905600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381663"/>
                <a:ext cx="10058400" cy="102174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=0,05 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=0,1 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2799EA3-CD59-4B64-A5FE-19E790560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381663"/>
                <a:ext cx="10058400" cy="1021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852672A-2250-41D1-BE5F-511A78D2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09" y="1960081"/>
            <a:ext cx="9777307" cy="3795089"/>
          </a:xfrm>
        </p:spPr>
      </p:pic>
    </p:spTree>
    <p:extLst>
      <p:ext uri="{BB962C8B-B14F-4D97-AF65-F5344CB8AC3E}">
        <p14:creationId xmlns:p14="http://schemas.microsoft.com/office/powerpoint/2010/main" val="150868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2799EA3-CD59-4B64-A5FE-19E7905600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381663"/>
                <a:ext cx="10058400" cy="102174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=0,1 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=0,1 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2799EA3-CD59-4B64-A5FE-19E790560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381663"/>
                <a:ext cx="10058400" cy="1021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EBE9AA0-ED04-4279-8E2D-FEC0CE1D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3" y="1941029"/>
            <a:ext cx="9914479" cy="3833192"/>
          </a:xfrm>
        </p:spPr>
      </p:pic>
    </p:spTree>
    <p:extLst>
      <p:ext uri="{BB962C8B-B14F-4D97-AF65-F5344CB8AC3E}">
        <p14:creationId xmlns:p14="http://schemas.microsoft.com/office/powerpoint/2010/main" val="347272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2799EA3-CD59-4B64-A5FE-19E7905600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381663"/>
                <a:ext cx="10058400" cy="102174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=0,15 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=0,1 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2799EA3-CD59-4B64-A5FE-19E790560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381663"/>
                <a:ext cx="10058400" cy="1021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F49ECEB-3866-4962-AF5D-4B69FB54B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68" y="1941029"/>
            <a:ext cx="9807790" cy="3833192"/>
          </a:xfrm>
        </p:spPr>
      </p:pic>
    </p:spTree>
    <p:extLst>
      <p:ext uri="{BB962C8B-B14F-4D97-AF65-F5344CB8AC3E}">
        <p14:creationId xmlns:p14="http://schemas.microsoft.com/office/powerpoint/2010/main" val="18830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2799EA3-CD59-4B64-A5FE-19E7905600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381663"/>
                <a:ext cx="10058400" cy="102174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=0,2 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=0,1 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2799EA3-CD59-4B64-A5FE-19E790560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381663"/>
                <a:ext cx="10058400" cy="1021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61ACE23-650D-4529-A6C4-10BFABED5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68" y="1948650"/>
            <a:ext cx="9807790" cy="3817951"/>
          </a:xfrm>
        </p:spPr>
      </p:pic>
    </p:spTree>
    <p:extLst>
      <p:ext uri="{BB962C8B-B14F-4D97-AF65-F5344CB8AC3E}">
        <p14:creationId xmlns:p14="http://schemas.microsoft.com/office/powerpoint/2010/main" val="355814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88646F4E-589C-437A-B5CC-69A8A8C9D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𝑈𝐶𝐵</m:t>
                      </m:r>
                    </m:oMath>
                  </m:oMathPara>
                </a14:m>
                <a:endParaRPr lang="it-IT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88646F4E-589C-437A-B5CC-69A8A8C9D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A5DCD77-6BD9-4FA0-B226-3757C84C8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68" y="1933409"/>
            <a:ext cx="9807790" cy="3848433"/>
          </a:xfrm>
        </p:spPr>
      </p:pic>
    </p:spTree>
    <p:extLst>
      <p:ext uri="{BB962C8B-B14F-4D97-AF65-F5344CB8AC3E}">
        <p14:creationId xmlns:p14="http://schemas.microsoft.com/office/powerpoint/2010/main" val="50900365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Trebuchet MS</vt:lpstr>
      <vt:lpstr>Wingdings 3</vt:lpstr>
      <vt:lpstr>Sfaccettatura</vt:lpstr>
      <vt:lpstr>Retrospettivo</vt:lpstr>
      <vt:lpstr>Assignment 1</vt:lpstr>
      <vt:lpstr>n-armed bandit</vt:lpstr>
      <vt:lpstr>Assignment</vt:lpstr>
      <vt:lpstr>Simulazioni</vt:lpstr>
      <vt:lpstr>ϵ=0,05  α=0,1  c=1</vt:lpstr>
      <vt:lpstr>ϵ=0,1  α=0,1  c=1</vt:lpstr>
      <vt:lpstr>ϵ=0,15  α=0,1  c=1</vt:lpstr>
      <vt:lpstr>ϵ=0,2  α=0,1  c=1</vt:lpstr>
      <vt:lpstr>Test con vari valori di c per UCB</vt:lpstr>
      <vt:lpstr>α=0,05  ϵ=0,1  c=1</vt:lpstr>
      <vt:lpstr>α=0,2  ϵ=0,1  c=1</vt:lpstr>
      <vt:lpstr>Andamento stim VS media vera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simone sinceri</dc:creator>
  <cp:lastModifiedBy>simone sinceri</cp:lastModifiedBy>
  <cp:revision>16</cp:revision>
  <dcterms:created xsi:type="dcterms:W3CDTF">2022-03-31T17:00:59Z</dcterms:created>
  <dcterms:modified xsi:type="dcterms:W3CDTF">2022-04-02T16:10:00Z</dcterms:modified>
</cp:coreProperties>
</file>