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  <p:sldMasterId id="214748372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7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141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328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9740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6140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2583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5619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8853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2842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2734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0129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34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1704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90900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1352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6791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7782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15EC6F6-30F3-41A1-B385-9CB91ECF5BF1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44755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78131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4617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169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049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388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064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094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53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983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C6F6-30F3-41A1-B385-9CB91ECF5BF1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538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EC6F6-30F3-41A1-B385-9CB91ECF5BF1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405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5EC6F6-30F3-41A1-B385-9CB91ECF5BF1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FED8AB-E3DD-4EA8-83FC-813DE9976726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81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338D56-E331-47ED-8365-36B839B75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5311" y="1221211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it-IT" dirty="0" err="1"/>
              <a:t>Assignment</a:t>
            </a:r>
            <a:r>
              <a:rPr lang="it-IT" dirty="0"/>
              <a:t> 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126CE9F-5D9E-48A9-B6E1-5D9D726D1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4822" y="4530349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it-IT" sz="2000" dirty="0">
                <a:solidFill>
                  <a:schemeClr val="tx1"/>
                </a:solidFill>
              </a:rPr>
              <a:t>Multi-arm </a:t>
            </a:r>
            <a:r>
              <a:rPr lang="it-IT" sz="2000" dirty="0" err="1">
                <a:solidFill>
                  <a:schemeClr val="tx1"/>
                </a:solidFill>
              </a:rPr>
              <a:t>Bandits</a:t>
            </a:r>
            <a:endParaRPr lang="it-IT" sz="2000" dirty="0">
              <a:solidFill>
                <a:schemeClr val="tx1"/>
              </a:solidFill>
            </a:endParaRPr>
          </a:p>
          <a:p>
            <a:pPr algn="l"/>
            <a:r>
              <a:rPr lang="it-IT" dirty="0">
                <a:solidFill>
                  <a:schemeClr val="tx1"/>
                </a:solidFill>
              </a:rPr>
              <a:t>Simone Sinceri</a:t>
            </a:r>
          </a:p>
        </p:txBody>
      </p:sp>
      <p:pic>
        <p:nvPicPr>
          <p:cNvPr id="5" name="Immagine 4" descr="Immagine che contiene testo, slot machine&#10;&#10;Descrizione generata automaticamente">
            <a:extLst>
              <a:ext uri="{FF2B5EF4-FFF2-40B4-BE49-F238E27FC236}">
                <a16:creationId xmlns:a16="http://schemas.microsoft.com/office/drawing/2014/main" id="{477F6BB9-D5B5-4718-8309-5BB770CD9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786" y="701629"/>
            <a:ext cx="2623402" cy="2234750"/>
          </a:xfrm>
          <a:prstGeom prst="rect">
            <a:avLst/>
          </a:prstGeom>
        </p:spPr>
      </p:pic>
      <p:pic>
        <p:nvPicPr>
          <p:cNvPr id="7" name="Immagine 6" descr="Immagine che contiene testo, slot machine&#10;&#10;Descrizione generata automaticamente">
            <a:extLst>
              <a:ext uri="{FF2B5EF4-FFF2-40B4-BE49-F238E27FC236}">
                <a16:creationId xmlns:a16="http://schemas.microsoft.com/office/drawing/2014/main" id="{266F1F96-320A-4500-B9D3-FF8726F05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569" y="393204"/>
            <a:ext cx="1800225" cy="2543175"/>
          </a:xfrm>
          <a:prstGeom prst="rect">
            <a:avLst/>
          </a:prstGeom>
        </p:spPr>
      </p:pic>
      <p:pic>
        <p:nvPicPr>
          <p:cNvPr id="9" name="Immagine 8" descr="Immagine che contiene testo, slot machine&#10;&#10;Descrizione generata automaticamente">
            <a:extLst>
              <a:ext uri="{FF2B5EF4-FFF2-40B4-BE49-F238E27FC236}">
                <a16:creationId xmlns:a16="http://schemas.microsoft.com/office/drawing/2014/main" id="{58F90EE7-774A-4102-BF24-417C23A68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04" y="4094922"/>
            <a:ext cx="2469366" cy="216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36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2799EA3-CD59-4B64-A5FE-19E79056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1663"/>
            <a:ext cx="10058400" cy="1021743"/>
          </a:xfrm>
        </p:spPr>
        <p:txBody>
          <a:bodyPr/>
          <a:lstStyle/>
          <a:p>
            <a:r>
              <a:rPr lang="it-IT" b="1" dirty="0">
                <a:solidFill>
                  <a:schemeClr val="accent1"/>
                </a:solidFill>
              </a:rPr>
              <a:t>UCB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F3694A27-31C1-415D-8CCD-8819E63D8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164" y="1846263"/>
            <a:ext cx="7865997" cy="4022725"/>
          </a:xfrm>
        </p:spPr>
      </p:pic>
    </p:spTree>
    <p:extLst>
      <p:ext uri="{BB962C8B-B14F-4D97-AF65-F5344CB8AC3E}">
        <p14:creationId xmlns:p14="http://schemas.microsoft.com/office/powerpoint/2010/main" val="2456862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2799EA3-CD59-4B64-A5FE-19E79056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1663"/>
            <a:ext cx="10058400" cy="1021743"/>
          </a:xfrm>
        </p:spPr>
        <p:txBody>
          <a:bodyPr/>
          <a:lstStyle/>
          <a:p>
            <a:r>
              <a:rPr lang="it-IT" b="1" dirty="0">
                <a:solidFill>
                  <a:schemeClr val="accent1"/>
                </a:solidFill>
              </a:rPr>
              <a:t>Confronto tra i metodi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4ADE100-B423-4F6D-879E-5C1D57FD1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726" y="1846263"/>
            <a:ext cx="7810874" cy="4022725"/>
          </a:xfrm>
        </p:spPr>
      </p:pic>
    </p:spTree>
    <p:extLst>
      <p:ext uri="{BB962C8B-B14F-4D97-AF65-F5344CB8AC3E}">
        <p14:creationId xmlns:p14="http://schemas.microsoft.com/office/powerpoint/2010/main" val="1098450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2799EA3-CD59-4B64-A5FE-19E79056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1663"/>
            <a:ext cx="10058400" cy="1021743"/>
          </a:xfrm>
        </p:spPr>
        <p:txBody>
          <a:bodyPr/>
          <a:lstStyle/>
          <a:p>
            <a:r>
              <a:rPr lang="it-IT" b="1" dirty="0">
                <a:solidFill>
                  <a:schemeClr val="accent1"/>
                </a:solidFill>
              </a:rPr>
              <a:t>Confronto tra i metodi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6454124D-DB77-45C3-A578-1EAC9523E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376" y="1846263"/>
            <a:ext cx="7825573" cy="4022725"/>
          </a:xfrm>
        </p:spPr>
      </p:pic>
    </p:spTree>
    <p:extLst>
      <p:ext uri="{BB962C8B-B14F-4D97-AF65-F5344CB8AC3E}">
        <p14:creationId xmlns:p14="http://schemas.microsoft.com/office/powerpoint/2010/main" val="727403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2799EA3-CD59-4B64-A5FE-19E79056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1663"/>
            <a:ext cx="10058400" cy="1021743"/>
          </a:xfrm>
        </p:spPr>
        <p:txBody>
          <a:bodyPr>
            <a:normAutofit fontScale="90000"/>
          </a:bodyPr>
          <a:lstStyle/>
          <a:p>
            <a:r>
              <a:rPr lang="it-IT" b="1" dirty="0">
                <a:solidFill>
                  <a:schemeClr val="accent1"/>
                </a:solidFill>
              </a:rPr>
              <a:t>Confronto tra i metodi senza random </a:t>
            </a:r>
            <a:r>
              <a:rPr lang="it-IT" b="1" dirty="0" err="1">
                <a:solidFill>
                  <a:schemeClr val="accent1"/>
                </a:solidFill>
              </a:rPr>
              <a:t>walks</a:t>
            </a:r>
            <a:endParaRPr lang="it-IT" b="1" dirty="0">
              <a:solidFill>
                <a:schemeClr val="accent1"/>
              </a:solidFill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E11D43BF-8B13-4796-BEB6-73DD3849D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563" y="1846263"/>
            <a:ext cx="7827200" cy="4022725"/>
          </a:xfrm>
        </p:spPr>
      </p:pic>
    </p:spTree>
    <p:extLst>
      <p:ext uri="{BB962C8B-B14F-4D97-AF65-F5344CB8AC3E}">
        <p14:creationId xmlns:p14="http://schemas.microsoft.com/office/powerpoint/2010/main" val="3277169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2799EA3-CD59-4B64-A5FE-19E79056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1663"/>
            <a:ext cx="10058400" cy="1021743"/>
          </a:xfrm>
        </p:spPr>
        <p:txBody>
          <a:bodyPr>
            <a:normAutofit fontScale="90000"/>
          </a:bodyPr>
          <a:lstStyle/>
          <a:p>
            <a:r>
              <a:rPr lang="it-IT" b="1" dirty="0">
                <a:solidFill>
                  <a:schemeClr val="accent1"/>
                </a:solidFill>
              </a:rPr>
              <a:t>Confronto tra i metodi senza random </a:t>
            </a:r>
            <a:r>
              <a:rPr lang="it-IT" b="1" dirty="0" err="1">
                <a:solidFill>
                  <a:schemeClr val="accent1"/>
                </a:solidFill>
              </a:rPr>
              <a:t>walks</a:t>
            </a:r>
            <a:endParaRPr lang="it-IT" b="1" dirty="0">
              <a:solidFill>
                <a:schemeClr val="accent1"/>
              </a:solidFill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78BD5325-AFF7-4F27-8DCB-A52DCAD6B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703" y="1846263"/>
            <a:ext cx="7886919" cy="4022725"/>
          </a:xfrm>
        </p:spPr>
      </p:pic>
    </p:spTree>
    <p:extLst>
      <p:ext uri="{BB962C8B-B14F-4D97-AF65-F5344CB8AC3E}">
        <p14:creationId xmlns:p14="http://schemas.microsoft.com/office/powerpoint/2010/main" val="64347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B71660-D66D-4774-A539-C2BFF171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n-</a:t>
            </a:r>
            <a:r>
              <a:rPr lang="it-IT" dirty="0" err="1"/>
              <a:t>armed</a:t>
            </a:r>
            <a:r>
              <a:rPr lang="it-IT" dirty="0"/>
              <a:t> </a:t>
            </a:r>
            <a:r>
              <a:rPr lang="it-IT" dirty="0" err="1"/>
              <a:t>bandit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3F4911-2111-4FB1-9ECF-8EB53DCE6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Non associative setting</a:t>
            </a:r>
            <a:r>
              <a:rPr lang="it-IT" dirty="0">
                <a:solidFill>
                  <a:schemeClr val="tx1"/>
                </a:solidFill>
              </a:rPr>
              <a:t>, non abbiamo un concetto di stato 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In n-</a:t>
            </a:r>
            <a:r>
              <a:rPr lang="it-IT" dirty="0" err="1">
                <a:solidFill>
                  <a:schemeClr val="tx1"/>
                </a:solidFill>
              </a:rPr>
              <a:t>armed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bandit</a:t>
            </a:r>
            <a:r>
              <a:rPr lang="it-IT" dirty="0">
                <a:solidFill>
                  <a:schemeClr val="tx1"/>
                </a:solidFill>
              </a:rPr>
              <a:t>:</a:t>
            </a:r>
            <a:br>
              <a:rPr lang="it-IT" dirty="0">
                <a:solidFill>
                  <a:schemeClr val="tx1"/>
                </a:solidFill>
              </a:rPr>
            </a:b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ci troviamo ripetutamente di fronte a una scelta tra n azioni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dopo ogni scelta riceviamo una ricompensa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l’obiettivo è massimizzare la ricompensa totale</a:t>
            </a:r>
            <a:br>
              <a:rPr lang="it-IT" dirty="0">
                <a:solidFill>
                  <a:schemeClr val="tx1"/>
                </a:solidFill>
              </a:rPr>
            </a:b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Nella vita reale possiamo pensare di trovarci a giocare con n diverse slot machine e voler massimizzare le vincite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871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0BCC7C-6C63-4FE9-A372-801DAFBE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Assignment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787995B-D3A1-4CFA-A281-1F7ECF06F5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Progettare e condurre un esperimento per dimostrare le difficoltà che hanno i metodi basati sulla media dei ritorni per problemi non stazionari</a:t>
                </a:r>
                <a:br>
                  <a:rPr lang="it-IT" dirty="0">
                    <a:solidFill>
                      <a:schemeClr val="tx1"/>
                    </a:solidFill>
                  </a:rPr>
                </a:b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Utilizzare un 10-arm </a:t>
                </a:r>
                <a:r>
                  <a:rPr lang="it-IT" dirty="0" err="1">
                    <a:solidFill>
                      <a:schemeClr val="tx1"/>
                    </a:solidFill>
                  </a:rPr>
                  <a:t>bandit</a:t>
                </a:r>
                <a:r>
                  <a:rPr lang="it-IT" dirty="0">
                    <a:solidFill>
                      <a:schemeClr val="tx1"/>
                    </a:solidFill>
                  </a:rPr>
                  <a:t>, dove tutte le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	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sono inizializzate allo stesso valore e poi prendono dei cammini randomici indipendenti</a:t>
                </a:r>
                <a:br>
                  <a:rPr lang="it-IT" dirty="0">
                    <a:solidFill>
                      <a:schemeClr val="tx1"/>
                    </a:solidFill>
                  </a:rPr>
                </a:b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Testare i vari metodi visti a lezione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787995B-D3A1-4CFA-A281-1F7ECF06F5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9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1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2799EA3-CD59-4B64-A5FE-19E79056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613" y="2133600"/>
            <a:ext cx="8596668" cy="997667"/>
          </a:xfrm>
        </p:spPr>
        <p:txBody>
          <a:bodyPr/>
          <a:lstStyle/>
          <a:p>
            <a:r>
              <a:rPr lang="it-IT" dirty="0"/>
              <a:t>Simulazioni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5F00B6-8B88-4BD6-B313-FC977F0D6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8613" y="3296534"/>
            <a:ext cx="8596668" cy="860400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Risultati dei test sui metodi visti a lezioni con vari valori dei parametri</a:t>
            </a:r>
          </a:p>
        </p:txBody>
      </p:sp>
    </p:spTree>
    <p:extLst>
      <p:ext uri="{BB962C8B-B14F-4D97-AF65-F5344CB8AC3E}">
        <p14:creationId xmlns:p14="http://schemas.microsoft.com/office/powerpoint/2010/main" val="2990196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2799EA3-CD59-4B64-A5FE-19E79056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1663"/>
            <a:ext cx="10058400" cy="1021743"/>
          </a:xfrm>
        </p:spPr>
        <p:txBody>
          <a:bodyPr/>
          <a:lstStyle/>
          <a:p>
            <a:r>
              <a:rPr lang="it-IT" b="1" dirty="0">
                <a:solidFill>
                  <a:schemeClr val="accent1"/>
                </a:solidFill>
              </a:rPr>
              <a:t>Sample </a:t>
            </a:r>
            <a:r>
              <a:rPr lang="it-IT" b="1" dirty="0" err="1">
                <a:solidFill>
                  <a:schemeClr val="accent1"/>
                </a:solidFill>
              </a:rPr>
              <a:t>Average</a:t>
            </a:r>
            <a:endParaRPr lang="it-IT" b="1" dirty="0">
              <a:solidFill>
                <a:schemeClr val="accent1"/>
              </a:solidFill>
            </a:endParaRP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9107BEFA-6F20-4354-9D13-7178CA056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722" y="1846263"/>
            <a:ext cx="7782882" cy="4022725"/>
          </a:xfrm>
        </p:spPr>
      </p:pic>
    </p:spTree>
    <p:extLst>
      <p:ext uri="{BB962C8B-B14F-4D97-AF65-F5344CB8AC3E}">
        <p14:creationId xmlns:p14="http://schemas.microsoft.com/office/powerpoint/2010/main" val="150868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2799EA3-CD59-4B64-A5FE-19E79056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1663"/>
            <a:ext cx="10058400" cy="1021743"/>
          </a:xfrm>
        </p:spPr>
        <p:txBody>
          <a:bodyPr/>
          <a:lstStyle/>
          <a:p>
            <a:r>
              <a:rPr lang="it-IT" b="1" dirty="0">
                <a:solidFill>
                  <a:schemeClr val="accent1"/>
                </a:solidFill>
              </a:rPr>
              <a:t>Sample </a:t>
            </a:r>
            <a:r>
              <a:rPr lang="it-IT" b="1" dirty="0" err="1">
                <a:solidFill>
                  <a:schemeClr val="accent1"/>
                </a:solidFill>
              </a:rPr>
              <a:t>Average</a:t>
            </a:r>
            <a:endParaRPr lang="it-IT" b="1" dirty="0">
              <a:solidFill>
                <a:schemeClr val="accent1"/>
              </a:solidFill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210D4619-1228-4D04-A632-2FBC3503E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664" y="1846263"/>
            <a:ext cx="7802997" cy="4022725"/>
          </a:xfrm>
        </p:spPr>
      </p:pic>
    </p:spTree>
    <p:extLst>
      <p:ext uri="{BB962C8B-B14F-4D97-AF65-F5344CB8AC3E}">
        <p14:creationId xmlns:p14="http://schemas.microsoft.com/office/powerpoint/2010/main" val="56740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2799EA3-CD59-4B64-A5FE-19E79056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1663"/>
            <a:ext cx="10058400" cy="1021743"/>
          </a:xfrm>
        </p:spPr>
        <p:txBody>
          <a:bodyPr/>
          <a:lstStyle/>
          <a:p>
            <a:r>
              <a:rPr lang="it-IT" b="1" dirty="0">
                <a:solidFill>
                  <a:schemeClr val="accent1"/>
                </a:solidFill>
              </a:rPr>
              <a:t>Constant Step Size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E936C4FE-1A62-4105-8DF5-3D2E60B4D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153" y="1846263"/>
            <a:ext cx="7768020" cy="4022725"/>
          </a:xfrm>
        </p:spPr>
      </p:pic>
    </p:spTree>
    <p:extLst>
      <p:ext uri="{BB962C8B-B14F-4D97-AF65-F5344CB8AC3E}">
        <p14:creationId xmlns:p14="http://schemas.microsoft.com/office/powerpoint/2010/main" val="1525239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2799EA3-CD59-4B64-A5FE-19E79056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1663"/>
            <a:ext cx="10058400" cy="1021743"/>
          </a:xfrm>
        </p:spPr>
        <p:txBody>
          <a:bodyPr/>
          <a:lstStyle/>
          <a:p>
            <a:r>
              <a:rPr lang="it-IT" b="1" dirty="0">
                <a:solidFill>
                  <a:schemeClr val="accent1"/>
                </a:solidFill>
              </a:rPr>
              <a:t>Constant Step Size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DABCABE-0CAC-4AFE-8BC1-A14B284FE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717" y="1846263"/>
            <a:ext cx="7900891" cy="4022725"/>
          </a:xfrm>
        </p:spPr>
      </p:pic>
    </p:spTree>
    <p:extLst>
      <p:ext uri="{BB962C8B-B14F-4D97-AF65-F5344CB8AC3E}">
        <p14:creationId xmlns:p14="http://schemas.microsoft.com/office/powerpoint/2010/main" val="2243239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2799EA3-CD59-4B64-A5FE-19E79056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1663"/>
            <a:ext cx="10058400" cy="1021743"/>
          </a:xfrm>
        </p:spPr>
        <p:txBody>
          <a:bodyPr/>
          <a:lstStyle/>
          <a:p>
            <a:r>
              <a:rPr lang="it-IT" b="1" dirty="0">
                <a:solidFill>
                  <a:schemeClr val="accent1"/>
                </a:solidFill>
              </a:rPr>
              <a:t>UCB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09DB0EAB-33D5-45A6-A652-75C1F20C5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198" y="1846263"/>
            <a:ext cx="7777929" cy="4022725"/>
          </a:xfrm>
        </p:spPr>
      </p:pic>
    </p:spTree>
    <p:extLst>
      <p:ext uri="{BB962C8B-B14F-4D97-AF65-F5344CB8AC3E}">
        <p14:creationId xmlns:p14="http://schemas.microsoft.com/office/powerpoint/2010/main" val="1708779385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Arancion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179</Words>
  <Application>Microsoft Office PowerPoint</Application>
  <PresentationFormat>Widescreen</PresentationFormat>
  <Paragraphs>23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Trebuchet MS</vt:lpstr>
      <vt:lpstr>Wingdings 3</vt:lpstr>
      <vt:lpstr>Sfaccettatura</vt:lpstr>
      <vt:lpstr>Retrospettivo</vt:lpstr>
      <vt:lpstr>Assignment 1</vt:lpstr>
      <vt:lpstr>n-armed bandit</vt:lpstr>
      <vt:lpstr>Assignment</vt:lpstr>
      <vt:lpstr>Simulazioni</vt:lpstr>
      <vt:lpstr>Sample Average</vt:lpstr>
      <vt:lpstr>Sample Average</vt:lpstr>
      <vt:lpstr>Constant Step Size</vt:lpstr>
      <vt:lpstr>Constant Step Size</vt:lpstr>
      <vt:lpstr>UCB</vt:lpstr>
      <vt:lpstr>UCB</vt:lpstr>
      <vt:lpstr>Confronto tra i metodi</vt:lpstr>
      <vt:lpstr>Confronto tra i metodi</vt:lpstr>
      <vt:lpstr>Confronto tra i metodi senza random walks</vt:lpstr>
      <vt:lpstr>Confronto tra i metodi senza random walks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simone sinceri</dc:creator>
  <cp:lastModifiedBy>simone sinceri</cp:lastModifiedBy>
  <cp:revision>19</cp:revision>
  <dcterms:created xsi:type="dcterms:W3CDTF">2022-03-31T17:00:59Z</dcterms:created>
  <dcterms:modified xsi:type="dcterms:W3CDTF">2022-04-23T16:17:10Z</dcterms:modified>
</cp:coreProperties>
</file>