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003F-A68F-48DE-964D-D5FDA85F48AA}" type="datetimeFigureOut">
              <a:rPr lang="it-IT" smtClean="0"/>
              <a:t>10/04/2022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14EF-C791-4847-89CA-E14AF171BD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98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003F-A68F-48DE-964D-D5FDA85F48AA}" type="datetimeFigureOut">
              <a:rPr lang="it-IT" smtClean="0"/>
              <a:t>10/04/2022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14EF-C791-4847-89CA-E14AF171BD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858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003F-A68F-48DE-964D-D5FDA85F48AA}" type="datetimeFigureOut">
              <a:rPr lang="it-IT" smtClean="0"/>
              <a:t>10/04/2022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14EF-C791-4847-89CA-E14AF171BD13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9655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003F-A68F-48DE-964D-D5FDA85F48AA}" type="datetimeFigureOut">
              <a:rPr lang="it-IT" smtClean="0"/>
              <a:t>10/04/2022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14EF-C791-4847-89CA-E14AF171BD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9405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003F-A68F-48DE-964D-D5FDA85F48AA}" type="datetimeFigureOut">
              <a:rPr lang="it-IT" smtClean="0"/>
              <a:t>10/04/2022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14EF-C791-4847-89CA-E14AF171BD13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8488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003F-A68F-48DE-964D-D5FDA85F48AA}" type="datetimeFigureOut">
              <a:rPr lang="it-IT" smtClean="0"/>
              <a:t>10/04/2022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14EF-C791-4847-89CA-E14AF171BD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0966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003F-A68F-48DE-964D-D5FDA85F48AA}" type="datetimeFigureOut">
              <a:rPr lang="it-IT" smtClean="0"/>
              <a:t>10/04/2022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14EF-C791-4847-89CA-E14AF171BD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0202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003F-A68F-48DE-964D-D5FDA85F48AA}" type="datetimeFigureOut">
              <a:rPr lang="it-IT" smtClean="0"/>
              <a:t>10/04/2022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14EF-C791-4847-89CA-E14AF171BD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62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003F-A68F-48DE-964D-D5FDA85F48AA}" type="datetimeFigureOut">
              <a:rPr lang="it-IT" smtClean="0"/>
              <a:t>10/04/2022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14EF-C791-4847-89CA-E14AF171BD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189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003F-A68F-48DE-964D-D5FDA85F48AA}" type="datetimeFigureOut">
              <a:rPr lang="it-IT" smtClean="0"/>
              <a:t>10/04/2022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14EF-C791-4847-89CA-E14AF171BD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383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003F-A68F-48DE-964D-D5FDA85F48AA}" type="datetimeFigureOut">
              <a:rPr lang="it-IT" smtClean="0"/>
              <a:t>10/04/2022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14EF-C791-4847-89CA-E14AF171BD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694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003F-A68F-48DE-964D-D5FDA85F48AA}" type="datetimeFigureOut">
              <a:rPr lang="it-IT" smtClean="0"/>
              <a:t>10/04/2022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14EF-C791-4847-89CA-E14AF171BD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971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003F-A68F-48DE-964D-D5FDA85F48AA}" type="datetimeFigureOut">
              <a:rPr lang="it-IT" smtClean="0"/>
              <a:t>10/04/2022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14EF-C791-4847-89CA-E14AF171BD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018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003F-A68F-48DE-964D-D5FDA85F48AA}" type="datetimeFigureOut">
              <a:rPr lang="it-IT" smtClean="0"/>
              <a:t>10/04/2022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14EF-C791-4847-89CA-E14AF171BD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118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003F-A68F-48DE-964D-D5FDA85F48AA}" type="datetimeFigureOut">
              <a:rPr lang="it-IT" smtClean="0"/>
              <a:t>10/04/2022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14EF-C791-4847-89CA-E14AF171BD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211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003F-A68F-48DE-964D-D5FDA85F48AA}" type="datetimeFigureOut">
              <a:rPr lang="it-IT" smtClean="0"/>
              <a:t>10/04/2022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14EF-C791-4847-89CA-E14AF171BD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8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A003F-A68F-48DE-964D-D5FDA85F48AA}" type="datetimeFigureOut">
              <a:rPr lang="it-IT" smtClean="0"/>
              <a:t>10/04/2022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5414EF-C791-4847-89CA-E14AF171BD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73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76F6EE-0871-45D7-B94B-FE8C8297F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771" y="1770257"/>
            <a:ext cx="3705306" cy="1592355"/>
          </a:xfrm>
        </p:spPr>
        <p:txBody>
          <a:bodyPr>
            <a:normAutofit/>
          </a:bodyPr>
          <a:lstStyle/>
          <a:p>
            <a:pPr algn="l"/>
            <a:r>
              <a:rPr lang="it-IT" sz="4400" dirty="0"/>
              <a:t>Optional </a:t>
            </a:r>
            <a:r>
              <a:rPr lang="it-IT" sz="4400" dirty="0" err="1"/>
              <a:t>Assignment</a:t>
            </a:r>
            <a:endParaRPr lang="it-IT" sz="4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640349-3144-4124-9094-F5C12E1EE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210" y="3673503"/>
            <a:ext cx="4579423" cy="1325857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Risolvere il </a:t>
            </a:r>
            <a:r>
              <a:rPr lang="it-IT" dirty="0" err="1"/>
              <a:t>windy</a:t>
            </a:r>
            <a:r>
              <a:rPr lang="it-IT" dirty="0"/>
              <a:t> </a:t>
            </a:r>
            <a:r>
              <a:rPr lang="it-IT" dirty="0" err="1"/>
              <a:t>gridworld</a:t>
            </a:r>
            <a:r>
              <a:rPr lang="it-IT" dirty="0"/>
              <a:t> assumendo che il vento verticale sia stocastico e includendo le azioni diagonali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99784C88-F00E-4E22-AF31-B5E2E84FB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019" y="2100468"/>
            <a:ext cx="3497565" cy="26570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289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A8BFBA-24D9-4A8D-8CA4-8D618768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del Problema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70BF8F03-7E01-49C6-85BA-D400B3D7D6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79" y="2512614"/>
            <a:ext cx="3609899" cy="2546268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288398-670A-477C-BCFE-23E93E940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68" y="2160589"/>
            <a:ext cx="4184034" cy="3880773"/>
          </a:xfrm>
        </p:spPr>
        <p:txBody>
          <a:bodyPr/>
          <a:lstStyle/>
          <a:p>
            <a:r>
              <a:rPr lang="it-IT" dirty="0"/>
              <a:t>Dobbiamo muoverci in un mappa sconosciuta per raggiungere un punto terminale (in verde) anch’esso non noto</a:t>
            </a:r>
          </a:p>
          <a:p>
            <a:r>
              <a:rPr lang="it-IT" dirty="0"/>
              <a:t>E’ presente un vento verticale stocastico (varia tra -1, 0, 1 uniformemente) che non conosco che mi sposta nella mappa</a:t>
            </a:r>
          </a:p>
          <a:p>
            <a:r>
              <a:rPr lang="it-IT" dirty="0"/>
              <a:t>8 azioni: UP, DOWN, LEFT, RIGHT e le quattro diagonali (</a:t>
            </a:r>
            <a:r>
              <a:rPr lang="it-IT" dirty="0" err="1"/>
              <a:t>King’s</a:t>
            </a:r>
            <a:r>
              <a:rPr lang="it-IT" dirty="0"/>
              <a:t> </a:t>
            </a:r>
            <a:r>
              <a:rPr lang="it-IT" dirty="0" err="1"/>
              <a:t>move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260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04A1BF-6E45-47F9-9A06-6D11E184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utilizzati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4ED4CF-6EBF-4A28-938F-476C57E4B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224505"/>
            <a:ext cx="4184035" cy="3880772"/>
          </a:xfrm>
        </p:spPr>
        <p:txBody>
          <a:bodyPr/>
          <a:lstStyle/>
          <a:p>
            <a:r>
              <a:rPr lang="it-IT" dirty="0"/>
              <a:t>SARSA</a:t>
            </a:r>
            <a:br>
              <a:rPr lang="it-IT" dirty="0"/>
            </a:br>
            <a:endParaRPr lang="it-IT" dirty="0"/>
          </a:p>
          <a:p>
            <a:r>
              <a:rPr lang="it-IT" dirty="0"/>
              <a:t>Q-learning</a:t>
            </a:r>
            <a:br>
              <a:rPr lang="it-IT" dirty="0"/>
            </a:br>
            <a:endParaRPr lang="it-IT" dirty="0"/>
          </a:p>
          <a:p>
            <a:r>
              <a:rPr lang="it-IT" dirty="0" err="1"/>
              <a:t>Expected</a:t>
            </a:r>
            <a:r>
              <a:rPr lang="it-IT" dirty="0"/>
              <a:t> SARSA</a:t>
            </a:r>
            <a:br>
              <a:rPr lang="it-IT" dirty="0"/>
            </a:br>
            <a:endParaRPr lang="it-IT" dirty="0"/>
          </a:p>
          <a:p>
            <a:r>
              <a:rPr lang="it-IT" dirty="0"/>
              <a:t>Double Q-learning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87CFB7E-F3B2-4548-95CA-BA67E6EB9F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263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400608CC-BAA0-4723-8F16-1DD51A25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F498C2A-0874-4324-A645-361C67ABE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75" y="1858839"/>
            <a:ext cx="8482570" cy="4110962"/>
          </a:xfrm>
        </p:spPr>
        <p:txBody>
          <a:bodyPr>
            <a:normAutofit lnSpcReduction="10000"/>
          </a:bodyPr>
          <a:lstStyle/>
          <a:p>
            <a:r>
              <a:rPr lang="it-IT" dirty="0"/>
              <a:t>Nel </a:t>
            </a:r>
            <a:r>
              <a:rPr lang="it-IT" dirty="0" err="1"/>
              <a:t>windy</a:t>
            </a:r>
            <a:r>
              <a:rPr lang="it-IT" dirty="0"/>
              <a:t> </a:t>
            </a:r>
            <a:r>
              <a:rPr lang="it-IT" dirty="0" err="1"/>
              <a:t>gridworld</a:t>
            </a:r>
            <a:r>
              <a:rPr lang="it-IT" dirty="0"/>
              <a:t> con vento stazionario i metodi convergevano a una traiettoria. In particolare l’</a:t>
            </a:r>
            <a:r>
              <a:rPr lang="it-IT" dirty="0" err="1"/>
              <a:t>expected</a:t>
            </a:r>
            <a:r>
              <a:rPr lang="it-IT" dirty="0"/>
              <a:t> SARSA in modo più veloce e il double  Q-learning più lentamente.</a:t>
            </a:r>
            <a:br>
              <a:rPr lang="it-IT" dirty="0"/>
            </a:br>
            <a:endParaRPr lang="it-IT" dirty="0"/>
          </a:p>
          <a:p>
            <a:r>
              <a:rPr lang="it-IT" dirty="0"/>
              <a:t>Nella versione con vento stocastico i metodi imparano una policy più lentamente avendo bisogno di più esperienza dato che l’ambiente cambia ad ogni istante di tempo e anche per questo non si vede una convergenza ad un’ unica traiettoria.</a:t>
            </a:r>
            <a:br>
              <a:rPr lang="it-IT" dirty="0"/>
            </a:br>
            <a:endParaRPr lang="it-IT" dirty="0"/>
          </a:p>
          <a:p>
            <a:r>
              <a:rPr lang="it-IT" dirty="0"/>
              <a:t>Aggiungendo anche le azioni in diagonale ho bisogno ancora di più esplorazione dato che il numero di azioni consentite è aumentato, ma si nota che si raggiunge il punto terminale più velocemente avendo a disposizione le azioni diagonali con un ritorno medio migliore.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4828913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Sfaccettatura</Template>
  <TotalTime>0</TotalTime>
  <Words>212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Sfaccettatura</vt:lpstr>
      <vt:lpstr>Optional Assignment</vt:lpstr>
      <vt:lpstr>Descrizione del Problema</vt:lpstr>
      <vt:lpstr>Metodi utilizzati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Optional Assignment</dc:title>
  <dc:creator>simone sinceri</dc:creator>
  <cp:lastModifiedBy>simone sinceri</cp:lastModifiedBy>
  <cp:revision>3</cp:revision>
  <dcterms:created xsi:type="dcterms:W3CDTF">2022-04-10T15:27:46Z</dcterms:created>
  <dcterms:modified xsi:type="dcterms:W3CDTF">2022-04-10T15:52:10Z</dcterms:modified>
</cp:coreProperties>
</file>