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(VI), </a:t>
            </a:r>
            <a:r>
              <a:rPr lang="it-IT" dirty="0">
                <a:solidFill>
                  <a:schemeClr val="tx1"/>
                </a:solidFill>
              </a:rPr>
              <a:t>algoritmi che richiedono la conoscenza </a:t>
            </a:r>
            <a:r>
              <a:rPr lang="it-IT">
                <a:solidFill>
                  <a:schemeClr val="tx1"/>
                </a:solidFill>
              </a:rPr>
              <a:t>del modello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 dirty="0">
                <a:solidFill>
                  <a:schemeClr val="tx1"/>
                </a:solidFill>
              </a:rPr>
              <a:t>Matrice di 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uno stato (sulle righe) e prendendo quell’azione in quale stato finisco (sulle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3" y="2099144"/>
            <a:ext cx="4184034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</a:t>
            </a:r>
            <a:r>
              <a:rPr lang="it-IT" dirty="0" err="1">
                <a:solidFill>
                  <a:schemeClr val="tx1"/>
                </a:solidFill>
              </a:rPr>
              <a:t>finchè</a:t>
            </a:r>
            <a:r>
              <a:rPr lang="it-IT" dirty="0">
                <a:solidFill>
                  <a:schemeClr val="tx1"/>
                </a:solidFill>
              </a:rPr>
              <a:t> non ho convergenza sulla funzione valore, </a:t>
            </a:r>
            <a:r>
              <a:rPr lang="it-IT" dirty="0" err="1">
                <a:solidFill>
                  <a:schemeClr val="tx1"/>
                </a:solidFill>
              </a:rPr>
              <a:t>succesivamente</a:t>
            </a:r>
            <a:r>
              <a:rPr lang="it-IT" dirty="0">
                <a:solidFill>
                  <a:schemeClr val="tx1"/>
                </a:solidFill>
              </a:rPr>
              <a:t> viene effettuato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Evaluation(senza arrivare a convergenza)  poi un’iterazione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vince quasi </a:t>
            </a:r>
            <a:r>
              <a:rPr lang="it-IT">
                <a:solidFill>
                  <a:schemeClr val="tx1"/>
                </a:solidFill>
              </a:rPr>
              <a:t>sempre utilizzando </a:t>
            </a:r>
            <a:r>
              <a:rPr lang="it-IT" dirty="0">
                <a:solidFill>
                  <a:schemeClr val="tx1"/>
                </a:solidFill>
              </a:rPr>
              <a:t>valori di gamma vicino a 1.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12</cp:revision>
  <dcterms:created xsi:type="dcterms:W3CDTF">2022-03-30T15:09:09Z</dcterms:created>
  <dcterms:modified xsi:type="dcterms:W3CDTF">2022-04-20T17:23:34Z</dcterms:modified>
</cp:coreProperties>
</file>