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64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47D71-EA84-4F41-9FFB-B4A18897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5B5BB1-E6E6-4A3E-BC61-99D8C911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B848B-7FD0-470F-937F-2B010DC6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1DF7EC-D285-4506-B2C5-86E150D6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E9E06-B447-4DB1-AF2D-5D7D12FC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3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058AD-5DB9-455D-8542-2D658502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59165F-14DA-4CD8-95A8-7FCC37D7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E1CCE-7986-453D-B3F1-8306204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C2D06-13E3-4F8C-B896-7D76B629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17C78-3076-4D74-9406-71A2BB99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1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D1B4B2-2A6D-4A31-BEC5-14971B323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C2CAFF-43E7-4CA9-8377-FC609016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CDC5C9-08B4-4728-90FD-7EB9EFE4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181FA-C53B-4825-BCA7-6640671A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D96F52-5150-4294-A428-51E525E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4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37112-03BF-43AE-A423-428EF42F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BD2C0-A91E-4199-A319-6F5DC237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05AC4-47F9-48C9-A639-DA1B17C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03A77-0AE7-4F2E-B7A6-D1749A0B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F52817-15E5-4669-B1EB-7A7E4FF7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1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A1555-F93F-4B1F-8DD7-76E3D871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819F31-B93E-4FCE-A63A-7378D824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A5C6D-E9CC-4694-BAD3-F23B80CC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A029B-4E58-4B29-B9F0-70819B2B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ECD352-A2D8-40C5-AC5C-395CA62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03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4273D-D20C-426A-A72A-2CC3F95A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8C71B-AE94-4DEB-8BC8-51E9CCB84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D693-4563-45B7-9830-64A542BD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E7A68B-4C83-4C7F-B8B2-F91DCAA1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CC7F5-057C-4882-977E-90CD981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14057F-E831-4224-A0FC-8D6F0306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8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7A78D-5873-4827-882B-303A3B93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88FFF4-07CB-4F08-A41A-AB218ECD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24B1B-7871-40BB-B775-018D4884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BBCF2-7F04-48D1-8CBE-22C2F0BF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F3760-4773-4172-B887-98FAACB5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B6A7C4-F5B4-4105-8A6C-A8CF0708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F43F2D-90D6-4A25-B0D5-D623503D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EB9D2D-9D14-4A7C-BB56-ED9F0EFB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8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E6617-1DC9-426F-8AF7-7CD1C5C6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82191-500D-4BCF-975F-AE2E80F9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9BDAF9-CA6A-4871-A7DB-95E5E84D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4AE230-7F97-4F7F-A690-0FFEDA5A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9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B4CE8E-2822-497B-9056-4429F355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14D7B1-0888-492A-BD77-CA1A5AE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AC56A2-9C7E-41EF-95D1-51113EBC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A155E-4A6B-4224-A6D5-F01BC772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21418-1985-4331-BFE5-90E5375F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D676AD-CE54-4A89-95D7-C271FA6A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B90AAB-D7FD-418B-960F-8344E095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658F5D-6A67-45D5-B367-8D60BC9F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A4A7DD-2F21-438B-9C95-6A92D5FC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0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646EF-7115-4467-B192-0F1B0974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99A01B-CD9F-48AC-8E61-C5B8414CF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51B967-E22A-4BE8-A18C-6278D1AF0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B277-6307-4CA5-AA6D-56FA4542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3AC0CC-B85C-4B84-8B91-B6DBBD1C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CE3FB8-8876-4E59-8050-22AEA85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CDE057-DBCF-4C64-9D56-3F6F5FF0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432676-AED6-49DD-A6D0-D3739591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9A6E1-9D75-45B7-A294-7ACCF0A8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140B-0457-4D69-80C3-C4F5433EBF9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E502A-FCEB-4CC4-96D8-EE9FCD3E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EF8318-1499-410C-90C8-1DF467EA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3FE9-C3CF-49A9-A493-56D0691A7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0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C407D3-64D9-43C6-9B32-EFBD22EFB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b="1" dirty="0">
                <a:solidFill>
                  <a:schemeClr val="bg1"/>
                </a:solidFill>
              </a:rPr>
              <a:t>Sensor </a:t>
            </a:r>
            <a:r>
              <a:rPr lang="it-IT" sz="7200" b="1" dirty="0" err="1">
                <a:solidFill>
                  <a:schemeClr val="bg1"/>
                </a:solidFill>
              </a:rPr>
              <a:t>Logic</a:t>
            </a:r>
            <a:r>
              <a:rPr lang="it-IT" sz="7200" b="1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C5445C-73D5-41A2-950D-443675E2C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488"/>
            <a:ext cx="9144000" cy="1655762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Prova Finale di Simone Sorrenti</a:t>
            </a:r>
          </a:p>
        </p:txBody>
      </p:sp>
    </p:spTree>
    <p:extLst>
      <p:ext uri="{BB962C8B-B14F-4D97-AF65-F5344CB8AC3E}">
        <p14:creationId xmlns:p14="http://schemas.microsoft.com/office/powerpoint/2010/main" val="1227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C407D3-64D9-43C6-9B32-EFBD22EF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560388"/>
            <a:ext cx="4210050" cy="86836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64874"/>
                </a:solidFill>
              </a:rPr>
              <a:t>Front-end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08D948F-7E80-4B96-B768-92C4A313C3E3}"/>
              </a:ext>
            </a:extLst>
          </p:cNvPr>
          <p:cNvSpPr txBox="1">
            <a:spLocks/>
          </p:cNvSpPr>
          <p:nvPr/>
        </p:nvSpPr>
        <p:spPr>
          <a:xfrm>
            <a:off x="3990975" y="560388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Back-end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DA4138F-F98A-466B-9223-5D9636CB9E62}"/>
              </a:ext>
            </a:extLst>
          </p:cNvPr>
          <p:cNvSpPr txBox="1">
            <a:spLocks/>
          </p:cNvSpPr>
          <p:nvPr/>
        </p:nvSpPr>
        <p:spPr>
          <a:xfrm>
            <a:off x="7743827" y="560388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Database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3C4B6C-D996-4CA6-9A1F-F3409FF9EBBE}"/>
              </a:ext>
            </a:extLst>
          </p:cNvPr>
          <p:cNvSpPr txBox="1"/>
          <p:nvPr/>
        </p:nvSpPr>
        <p:spPr>
          <a:xfrm>
            <a:off x="1624010" y="44532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Html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0AA875C-6415-4D43-93CD-1CBC6DC2A630}"/>
              </a:ext>
            </a:extLst>
          </p:cNvPr>
          <p:cNvSpPr txBox="1"/>
          <p:nvPr/>
        </p:nvSpPr>
        <p:spPr>
          <a:xfrm>
            <a:off x="1624010" y="507686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8080"/>
                </a:solidFill>
              </a:rPr>
              <a:t>Css</a:t>
            </a:r>
            <a:endParaRPr lang="it-IT" dirty="0">
              <a:solidFill>
                <a:srgbClr val="00808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3A0766-E28A-4DCB-AACF-F995ECC952D5}"/>
              </a:ext>
            </a:extLst>
          </p:cNvPr>
          <p:cNvSpPr txBox="1"/>
          <p:nvPr/>
        </p:nvSpPr>
        <p:spPr>
          <a:xfrm>
            <a:off x="1624010" y="3808783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8080"/>
                </a:solidFill>
              </a:rPr>
              <a:t>Angular</a:t>
            </a:r>
            <a:endParaRPr lang="it-IT" dirty="0">
              <a:solidFill>
                <a:srgbClr val="00808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F98A1B-7C88-4748-8956-26E59BC178D2}"/>
              </a:ext>
            </a:extLst>
          </p:cNvPr>
          <p:cNvSpPr txBox="1"/>
          <p:nvPr/>
        </p:nvSpPr>
        <p:spPr>
          <a:xfrm>
            <a:off x="1624010" y="568793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Bootstrap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1F9F5F-1FFB-4F95-8A3E-49D6257EDD8B}"/>
              </a:ext>
            </a:extLst>
          </p:cNvPr>
          <p:cNvSpPr txBox="1"/>
          <p:nvPr/>
        </p:nvSpPr>
        <p:spPr>
          <a:xfrm>
            <a:off x="1624011" y="2536567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8080"/>
                </a:solidFill>
              </a:rPr>
              <a:t>GoogleChart</a:t>
            </a:r>
            <a:endParaRPr lang="it-IT" dirty="0">
              <a:solidFill>
                <a:srgbClr val="008080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F3C3D8-982C-45BC-BF44-C07800CBE50C}"/>
              </a:ext>
            </a:extLst>
          </p:cNvPr>
          <p:cNvSpPr txBox="1"/>
          <p:nvPr/>
        </p:nvSpPr>
        <p:spPr>
          <a:xfrm>
            <a:off x="1624010" y="317238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8080"/>
                </a:solidFill>
              </a:rPr>
              <a:t>PdfMake</a:t>
            </a:r>
            <a:endParaRPr lang="it-IT" dirty="0">
              <a:solidFill>
                <a:srgbClr val="008080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711746-7FCF-410C-A0BF-E153FC99CE34}"/>
              </a:ext>
            </a:extLst>
          </p:cNvPr>
          <p:cNvSpPr txBox="1"/>
          <p:nvPr/>
        </p:nvSpPr>
        <p:spPr>
          <a:xfrm>
            <a:off x="1624010" y="190345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Visual Studio Code</a:t>
            </a:r>
          </a:p>
        </p:txBody>
      </p:sp>
      <p:pic>
        <p:nvPicPr>
          <p:cNvPr id="29" name="Picture 2" descr="Visual Studio Code - Wikipedia">
            <a:extLst>
              <a:ext uri="{FF2B5EF4-FFF2-40B4-BE49-F238E27FC236}">
                <a16:creationId xmlns:a16="http://schemas.microsoft.com/office/drawing/2014/main" id="{3A8F72A2-C4FC-4C9F-B08C-6740F428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68203"/>
            <a:ext cx="1004182" cy="10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F1C18031-975A-4DA0-A4B8-D579276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0" y="3382266"/>
            <a:ext cx="1237359" cy="12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front-end framework) - Wikipedia">
            <a:extLst>
              <a:ext uri="{FF2B5EF4-FFF2-40B4-BE49-F238E27FC236}">
                <a16:creationId xmlns:a16="http://schemas.microsoft.com/office/drawing/2014/main" id="{E3248E47-D3E4-42F7-9E1A-F0F21C19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6" y="5261532"/>
            <a:ext cx="1004182" cy="10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6013B19-4C09-447C-B1EA-ADAC28900AC6}"/>
              </a:ext>
            </a:extLst>
          </p:cNvPr>
          <p:cNvSpPr txBox="1"/>
          <p:nvPr/>
        </p:nvSpPr>
        <p:spPr>
          <a:xfrm>
            <a:off x="5664994" y="190345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Eclipse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52CC838-62E1-4A2F-A8D6-2F3C425B3740}"/>
              </a:ext>
            </a:extLst>
          </p:cNvPr>
          <p:cNvSpPr txBox="1"/>
          <p:nvPr/>
        </p:nvSpPr>
        <p:spPr>
          <a:xfrm>
            <a:off x="5560218" y="2536567"/>
            <a:ext cx="124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8080"/>
                </a:solidFill>
              </a:rPr>
              <a:t>SpringBoot</a:t>
            </a:r>
            <a:endParaRPr lang="it-IT" dirty="0">
              <a:solidFill>
                <a:srgbClr val="00808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665CCE2-0839-4817-9C4B-1B69545FC00E}"/>
              </a:ext>
            </a:extLst>
          </p:cNvPr>
          <p:cNvSpPr txBox="1"/>
          <p:nvPr/>
        </p:nvSpPr>
        <p:spPr>
          <a:xfrm>
            <a:off x="5764287" y="3201050"/>
            <a:ext cx="6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JDBC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C9A966-6C4C-418C-A5F6-440231A70822}"/>
              </a:ext>
            </a:extLst>
          </p:cNvPr>
          <p:cNvSpPr txBox="1"/>
          <p:nvPr/>
        </p:nvSpPr>
        <p:spPr>
          <a:xfrm>
            <a:off x="5398291" y="3931255"/>
            <a:ext cx="140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Jakarta Mail</a:t>
            </a:r>
          </a:p>
        </p:txBody>
      </p:sp>
      <p:pic>
        <p:nvPicPr>
          <p:cNvPr id="1034" name="Picture 10" descr="Eclipse logo png 5 » PNG Image">
            <a:extLst>
              <a:ext uri="{FF2B5EF4-FFF2-40B4-BE49-F238E27FC236}">
                <a16:creationId xmlns:a16="http://schemas.microsoft.com/office/drawing/2014/main" id="{69E9C6BD-7953-4284-9A6B-0863ABB6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20" y="1977747"/>
            <a:ext cx="2280566" cy="11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Boot (@springboot) | Twitter">
            <a:extLst>
              <a:ext uri="{FF2B5EF4-FFF2-40B4-BE49-F238E27FC236}">
                <a16:creationId xmlns:a16="http://schemas.microsoft.com/office/drawing/2014/main" id="{6C7B2B48-9718-4AE6-9897-EFF2CB93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06" y="3382266"/>
            <a:ext cx="1237359" cy="12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CFE06E7-DCF0-4565-8355-369A592F4ECE}"/>
              </a:ext>
            </a:extLst>
          </p:cNvPr>
          <p:cNvSpPr txBox="1"/>
          <p:nvPr/>
        </p:nvSpPr>
        <p:spPr>
          <a:xfrm>
            <a:off x="8834439" y="190345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MySQL Workbench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2987239-534D-4A55-BEBF-7C54E3449CAA}"/>
              </a:ext>
            </a:extLst>
          </p:cNvPr>
          <p:cNvSpPr txBox="1"/>
          <p:nvPr/>
        </p:nvSpPr>
        <p:spPr>
          <a:xfrm>
            <a:off x="9417845" y="2536567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MySQL </a:t>
            </a:r>
          </a:p>
        </p:txBody>
      </p:sp>
      <p:pic>
        <p:nvPicPr>
          <p:cNvPr id="1038" name="Picture 14" descr="static.macupdate.com/products/31829/l/mysql-wor...">
            <a:extLst>
              <a:ext uri="{FF2B5EF4-FFF2-40B4-BE49-F238E27FC236}">
                <a16:creationId xmlns:a16="http://schemas.microsoft.com/office/drawing/2014/main" id="{F26F1845-D6D9-4544-94AE-32D68A7F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87" y="1724459"/>
            <a:ext cx="887487" cy="8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8374D9D-0870-4A81-8EF9-BB2CE0D5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086" y="2228410"/>
            <a:ext cx="883768" cy="8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3C5445C-73D5-41A2-950D-443675E2C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0" y="3072998"/>
            <a:ext cx="2076449" cy="1018381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IMPIEGATI AZIENDALI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C3E1702-DB7D-42EC-856D-C8D4D4EAAD52}"/>
              </a:ext>
            </a:extLst>
          </p:cNvPr>
          <p:cNvSpPr txBox="1">
            <a:spLocks/>
          </p:cNvSpPr>
          <p:nvPr/>
        </p:nvSpPr>
        <p:spPr>
          <a:xfrm>
            <a:off x="1795126" y="3117835"/>
            <a:ext cx="2600325" cy="10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CLIENTI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2BF439D6-FDA8-4EE8-A569-B310BF2D388C}"/>
              </a:ext>
            </a:extLst>
          </p:cNvPr>
          <p:cNvSpPr txBox="1">
            <a:spLocks/>
          </p:cNvSpPr>
          <p:nvPr/>
        </p:nvSpPr>
        <p:spPr>
          <a:xfrm>
            <a:off x="3642787" y="3121414"/>
            <a:ext cx="2600325" cy="10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IMPIANTI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74B0AEB6-9E12-4F8B-BFF7-06F946003FCB}"/>
              </a:ext>
            </a:extLst>
          </p:cNvPr>
          <p:cNvSpPr txBox="1">
            <a:spLocks/>
          </p:cNvSpPr>
          <p:nvPr/>
        </p:nvSpPr>
        <p:spPr>
          <a:xfrm>
            <a:off x="5633038" y="3131728"/>
            <a:ext cx="2600325" cy="10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POSIZIONI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F7066935-B8CF-4B0A-992A-54E360B7877E}"/>
              </a:ext>
            </a:extLst>
          </p:cNvPr>
          <p:cNvSpPr txBox="1">
            <a:spLocks/>
          </p:cNvSpPr>
          <p:nvPr/>
        </p:nvSpPr>
        <p:spPr>
          <a:xfrm>
            <a:off x="7513748" y="3131728"/>
            <a:ext cx="2600325" cy="10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SENSORI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8D69779B-8BF0-4DC4-84AD-DD0EE132E8DB}"/>
              </a:ext>
            </a:extLst>
          </p:cNvPr>
          <p:cNvSpPr txBox="1">
            <a:spLocks/>
          </p:cNvSpPr>
          <p:nvPr/>
        </p:nvSpPr>
        <p:spPr>
          <a:xfrm>
            <a:off x="9591675" y="3107169"/>
            <a:ext cx="2600325" cy="10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RILEVAZIONI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4D261AAD-8EB3-49E6-A95C-977BEE27E5B8}"/>
              </a:ext>
            </a:extLst>
          </p:cNvPr>
          <p:cNvSpPr/>
          <p:nvPr/>
        </p:nvSpPr>
        <p:spPr>
          <a:xfrm>
            <a:off x="1892568" y="3097556"/>
            <a:ext cx="5593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9AFB45C-493E-46FB-9918-DC64A1C93653}"/>
              </a:ext>
            </a:extLst>
          </p:cNvPr>
          <p:cNvSpPr/>
          <p:nvPr/>
        </p:nvSpPr>
        <p:spPr>
          <a:xfrm>
            <a:off x="3684125" y="3116255"/>
            <a:ext cx="5593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F7F02B-2F2E-4712-8B35-8C4F58A107CC}"/>
              </a:ext>
            </a:extLst>
          </p:cNvPr>
          <p:cNvSpPr/>
          <p:nvPr/>
        </p:nvSpPr>
        <p:spPr>
          <a:xfrm>
            <a:off x="5666087" y="3072998"/>
            <a:ext cx="5593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7DB2EF3E-4DAE-44B1-90B9-4B3FB460D253}"/>
              </a:ext>
            </a:extLst>
          </p:cNvPr>
          <p:cNvSpPr/>
          <p:nvPr/>
        </p:nvSpPr>
        <p:spPr>
          <a:xfrm>
            <a:off x="7601424" y="3116255"/>
            <a:ext cx="5593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187CFE70-B4D1-4ABB-A9EA-2377AF84498A}"/>
              </a:ext>
            </a:extLst>
          </p:cNvPr>
          <p:cNvSpPr/>
          <p:nvPr/>
        </p:nvSpPr>
        <p:spPr>
          <a:xfrm>
            <a:off x="9485714" y="3069595"/>
            <a:ext cx="5593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ottotitolo 2">
            <a:extLst>
              <a:ext uri="{FF2B5EF4-FFF2-40B4-BE49-F238E27FC236}">
                <a16:creationId xmlns:a16="http://schemas.microsoft.com/office/drawing/2014/main" id="{88A7304A-06D3-452B-AC06-3015AC460739}"/>
              </a:ext>
            </a:extLst>
          </p:cNvPr>
          <p:cNvSpPr txBox="1">
            <a:spLocks/>
          </p:cNvSpPr>
          <p:nvPr/>
        </p:nvSpPr>
        <p:spPr>
          <a:xfrm>
            <a:off x="3143413" y="521878"/>
            <a:ext cx="5604655" cy="1018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DOMINIO E SCOPO DELL’APPLICAZIONE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28272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03B980F-2B15-43FB-BCF6-14C1C1C7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7526" cy="6858000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F0D05638-728B-4615-B576-ABF9F188C41A}"/>
              </a:ext>
            </a:extLst>
          </p:cNvPr>
          <p:cNvSpPr txBox="1">
            <a:spLocks/>
          </p:cNvSpPr>
          <p:nvPr/>
        </p:nvSpPr>
        <p:spPr>
          <a:xfrm>
            <a:off x="6096000" y="674688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Autenticazione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4EC89-79F3-4DBD-9033-FBB5491B8CFC}"/>
              </a:ext>
            </a:extLst>
          </p:cNvPr>
          <p:cNvSpPr txBox="1"/>
          <p:nvPr/>
        </p:nvSpPr>
        <p:spPr>
          <a:xfrm>
            <a:off x="6112426" y="15430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E-mail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EF40F6-734E-469B-87BC-81DB4DA66A32}"/>
              </a:ext>
            </a:extLst>
          </p:cNvPr>
          <p:cNvSpPr txBox="1"/>
          <p:nvPr/>
        </p:nvSpPr>
        <p:spPr>
          <a:xfrm>
            <a:off x="6112426" y="204208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Password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693BA48-4F49-474A-A0A6-52C7E6EA6103}"/>
              </a:ext>
            </a:extLst>
          </p:cNvPr>
          <p:cNvSpPr txBox="1">
            <a:spLocks/>
          </p:cNvSpPr>
          <p:nvPr/>
        </p:nvSpPr>
        <p:spPr>
          <a:xfrm>
            <a:off x="6112426" y="3478729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Ruoli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0859AB6-885A-40A7-9754-814FC0AFA340}"/>
              </a:ext>
            </a:extLst>
          </p:cNvPr>
          <p:cNvSpPr txBox="1"/>
          <p:nvPr/>
        </p:nvSpPr>
        <p:spPr>
          <a:xfrm>
            <a:off x="6128852" y="434709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Amministratore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F2EAE36-205A-4705-BBB5-867F2A349C4C}"/>
              </a:ext>
            </a:extLst>
          </p:cNvPr>
          <p:cNvSpPr txBox="1"/>
          <p:nvPr/>
        </p:nvSpPr>
        <p:spPr>
          <a:xfrm>
            <a:off x="6128852" y="484612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Tecnico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8261BD-0EA0-4EE1-9857-34198E4EB957}"/>
              </a:ext>
            </a:extLst>
          </p:cNvPr>
          <p:cNvSpPr txBox="1"/>
          <p:nvPr/>
        </p:nvSpPr>
        <p:spPr>
          <a:xfrm>
            <a:off x="6128852" y="534515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Cliente</a:t>
            </a:r>
          </a:p>
        </p:txBody>
      </p:sp>
    </p:spTree>
    <p:extLst>
      <p:ext uri="{BB962C8B-B14F-4D97-AF65-F5344CB8AC3E}">
        <p14:creationId xmlns:p14="http://schemas.microsoft.com/office/powerpoint/2010/main" val="206615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0D05638-728B-4615-B576-ABF9F188C41A}"/>
              </a:ext>
            </a:extLst>
          </p:cNvPr>
          <p:cNvSpPr txBox="1">
            <a:spLocks/>
          </p:cNvSpPr>
          <p:nvPr/>
        </p:nvSpPr>
        <p:spPr>
          <a:xfrm>
            <a:off x="5391150" y="531813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Amministratore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4EC89-79F3-4DBD-9033-FBB5491B8CFC}"/>
              </a:ext>
            </a:extLst>
          </p:cNvPr>
          <p:cNvSpPr txBox="1"/>
          <p:nvPr/>
        </p:nvSpPr>
        <p:spPr>
          <a:xfrm>
            <a:off x="5407575" y="1400175"/>
            <a:ext cx="587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dei 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EF40F6-734E-469B-87BC-81DB4DA66A32}"/>
              </a:ext>
            </a:extLst>
          </p:cNvPr>
          <p:cNvSpPr txBox="1"/>
          <p:nvPr/>
        </p:nvSpPr>
        <p:spPr>
          <a:xfrm>
            <a:off x="5407575" y="2046506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dei tecnici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8B859CD-56A6-4EDF-A590-8866AACE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295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259478-5382-4B6F-8509-0B516B804FF4}"/>
              </a:ext>
            </a:extLst>
          </p:cNvPr>
          <p:cNvSpPr txBox="1"/>
          <p:nvPr/>
        </p:nvSpPr>
        <p:spPr>
          <a:xfrm>
            <a:off x="5407575" y="2692837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degli amministratori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2A1757-D67A-49F0-9A19-AFBAD8BEFC73}"/>
              </a:ext>
            </a:extLst>
          </p:cNvPr>
          <p:cNvSpPr txBox="1"/>
          <p:nvPr/>
        </p:nvSpPr>
        <p:spPr>
          <a:xfrm>
            <a:off x="5407575" y="3339168"/>
            <a:ext cx="587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degli impianti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4C869F-957D-4DF1-BF7D-9FBC02DC2FBE}"/>
              </a:ext>
            </a:extLst>
          </p:cNvPr>
          <p:cNvSpPr txBox="1"/>
          <p:nvPr/>
        </p:nvSpPr>
        <p:spPr>
          <a:xfrm>
            <a:off x="5407575" y="3985499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delle posizioni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E2A695-F744-4A90-B36C-CA5E0DD9F4F7}"/>
              </a:ext>
            </a:extLst>
          </p:cNvPr>
          <p:cNvSpPr txBox="1"/>
          <p:nvPr/>
        </p:nvSpPr>
        <p:spPr>
          <a:xfrm>
            <a:off x="5407575" y="4631830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dei sensori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77DF6A-7A5C-4BA7-9D17-795C08CD5209}"/>
              </a:ext>
            </a:extLst>
          </p:cNvPr>
          <p:cNvSpPr txBox="1"/>
          <p:nvPr/>
        </p:nvSpPr>
        <p:spPr>
          <a:xfrm>
            <a:off x="5391150" y="5278161"/>
            <a:ext cx="57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Modificare il profilo (anagrafica, contatti)</a:t>
            </a:r>
          </a:p>
        </p:txBody>
      </p:sp>
    </p:spTree>
    <p:extLst>
      <p:ext uri="{BB962C8B-B14F-4D97-AF65-F5344CB8AC3E}">
        <p14:creationId xmlns:p14="http://schemas.microsoft.com/office/powerpoint/2010/main" val="31713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0D05638-728B-4615-B576-ABF9F188C41A}"/>
              </a:ext>
            </a:extLst>
          </p:cNvPr>
          <p:cNvSpPr txBox="1">
            <a:spLocks/>
          </p:cNvSpPr>
          <p:nvPr/>
        </p:nvSpPr>
        <p:spPr>
          <a:xfrm>
            <a:off x="5391150" y="531813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Tecnico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2A1757-D67A-49F0-9A19-AFBAD8BEFC73}"/>
              </a:ext>
            </a:extLst>
          </p:cNvPr>
          <p:cNvSpPr txBox="1"/>
          <p:nvPr/>
        </p:nvSpPr>
        <p:spPr>
          <a:xfrm>
            <a:off x="5391150" y="1586568"/>
            <a:ext cx="587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degli impianti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4C869F-957D-4DF1-BF7D-9FBC02DC2FBE}"/>
              </a:ext>
            </a:extLst>
          </p:cNvPr>
          <p:cNvSpPr txBox="1"/>
          <p:nvPr/>
        </p:nvSpPr>
        <p:spPr>
          <a:xfrm>
            <a:off x="5391150" y="2232899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delle posizioni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E2A695-F744-4A90-B36C-CA5E0DD9F4F7}"/>
              </a:ext>
            </a:extLst>
          </p:cNvPr>
          <p:cNvSpPr txBox="1"/>
          <p:nvPr/>
        </p:nvSpPr>
        <p:spPr>
          <a:xfrm>
            <a:off x="5391150" y="2879230"/>
            <a:ext cx="57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applicabile, modificare, rimuovere e registrare dei sensori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77DF6A-7A5C-4BA7-9D17-795C08CD5209}"/>
              </a:ext>
            </a:extLst>
          </p:cNvPr>
          <p:cNvSpPr txBox="1"/>
          <p:nvPr/>
        </p:nvSpPr>
        <p:spPr>
          <a:xfrm>
            <a:off x="5374725" y="3525561"/>
            <a:ext cx="57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Modificare il profilo (anagrafica, contatti)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E87454-5B54-4E04-9CCF-D74B0FE8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6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0D05638-728B-4615-B576-ABF9F188C41A}"/>
              </a:ext>
            </a:extLst>
          </p:cNvPr>
          <p:cNvSpPr txBox="1">
            <a:spLocks/>
          </p:cNvSpPr>
          <p:nvPr/>
        </p:nvSpPr>
        <p:spPr>
          <a:xfrm>
            <a:off x="5391150" y="531813"/>
            <a:ext cx="421005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rgbClr val="064874"/>
                </a:solidFill>
              </a:rPr>
              <a:t>Cliente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4EC89-79F3-4DBD-9033-FBB5491B8CFC}"/>
              </a:ext>
            </a:extLst>
          </p:cNvPr>
          <p:cNvSpPr txBox="1"/>
          <p:nvPr/>
        </p:nvSpPr>
        <p:spPr>
          <a:xfrm>
            <a:off x="5407575" y="1400175"/>
            <a:ext cx="58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Gestire uno specifico impianto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EF40F6-734E-469B-87BC-81DB4DA66A32}"/>
              </a:ext>
            </a:extLst>
          </p:cNvPr>
          <p:cNvSpPr txBox="1"/>
          <p:nvPr/>
        </p:nvSpPr>
        <p:spPr>
          <a:xfrm>
            <a:off x="5407575" y="1891399"/>
            <a:ext cx="57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Dashboard riassuntiva dell’impianto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259478-5382-4B6F-8509-0B516B804FF4}"/>
              </a:ext>
            </a:extLst>
          </p:cNvPr>
          <p:cNvSpPr txBox="1"/>
          <p:nvPr/>
        </p:nvSpPr>
        <p:spPr>
          <a:xfrm>
            <a:off x="5407575" y="2382623"/>
            <a:ext cx="637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Visualizzare con filtro applicabile e rimuovere delle rilevazioni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2A1757-D67A-49F0-9A19-AFBAD8BEFC73}"/>
              </a:ext>
            </a:extLst>
          </p:cNvPr>
          <p:cNvSpPr txBox="1"/>
          <p:nvPr/>
        </p:nvSpPr>
        <p:spPr>
          <a:xfrm>
            <a:off x="5407575" y="2873847"/>
            <a:ext cx="58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Richiedere assistenza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77DF6A-7A5C-4BA7-9D17-795C08CD5209}"/>
              </a:ext>
            </a:extLst>
          </p:cNvPr>
          <p:cNvSpPr txBox="1"/>
          <p:nvPr/>
        </p:nvSpPr>
        <p:spPr>
          <a:xfrm>
            <a:off x="5407575" y="3365071"/>
            <a:ext cx="57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Modificare il profilo (anagrafica, contatti)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8B8C0B-3E99-4716-A5D5-40A453B9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552950" cy="685800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B0CBEE-A66D-4136-9985-440FF3D9493E}"/>
              </a:ext>
            </a:extLst>
          </p:cNvPr>
          <p:cNvSpPr txBox="1"/>
          <p:nvPr/>
        </p:nvSpPr>
        <p:spPr>
          <a:xfrm>
            <a:off x="5407575" y="3856295"/>
            <a:ext cx="587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8080"/>
                </a:solidFill>
              </a:rPr>
              <a:t>⃝ Scaricare o inviare tramite e-mail un documento contenenti determinate rilevazioni</a:t>
            </a:r>
          </a:p>
        </p:txBody>
      </p:sp>
    </p:spTree>
    <p:extLst>
      <p:ext uri="{BB962C8B-B14F-4D97-AF65-F5344CB8AC3E}">
        <p14:creationId xmlns:p14="http://schemas.microsoft.com/office/powerpoint/2010/main" val="992844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F7CFAFED2CED478D1C1904DC012116" ma:contentTypeVersion="0" ma:contentTypeDescription="Creare un nuovo documento." ma:contentTypeScope="" ma:versionID="d658d66a28893639b8176234e4a87d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e87063c87ba62c7af85603e87a7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6F938E-154D-46C5-8C5B-D17A7209B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062E30-5B71-40C0-B256-D318276BF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F5207-EB75-4265-8DDD-043F3379B57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Sensor Logic System</vt:lpstr>
      <vt:lpstr>Front-end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Logic System</dc:title>
  <dc:creator>Simone Sorrenti</dc:creator>
  <cp:lastModifiedBy>Simone Sorrenti</cp:lastModifiedBy>
  <cp:revision>11</cp:revision>
  <dcterms:created xsi:type="dcterms:W3CDTF">2020-09-09T17:33:06Z</dcterms:created>
  <dcterms:modified xsi:type="dcterms:W3CDTF">2020-09-09T19:49:59Z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0x010100CAF7CFAFED2CED478D1C1904DC012116</vt:lpwstr>
  </property>
</Properties>
</file>