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07"/>
    <a:srgbClr val="FA8230"/>
    <a:srgbClr val="326C87"/>
    <a:srgbClr val="65A5AE"/>
    <a:srgbClr val="08575B"/>
    <a:srgbClr val="A3A599"/>
    <a:srgbClr val="D8B549"/>
    <a:srgbClr val="1795AD"/>
    <a:srgbClr val="21938B"/>
    <a:srgbClr val="F8E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/>
    <p:restoredTop sz="96966"/>
  </p:normalViewPr>
  <p:slideViewPr>
    <p:cSldViewPr snapToGrid="0">
      <p:cViewPr>
        <p:scale>
          <a:sx n="227" d="100"/>
          <a:sy n="227" d="100"/>
        </p:scale>
        <p:origin x="-104" y="-4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730D-6B37-2740-B385-DED5B7389B09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7A2B-9D79-BB4A-B91B-5C404C6D0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7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7A2B-9D79-BB4A-B91B-5C404C6D0D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1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6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88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01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3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2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58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CA61-D02B-9F4F-A215-85F3C03B6418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2DA388E-E77B-AF91-4592-13F31B74FE6F}"/>
              </a:ext>
            </a:extLst>
          </p:cNvPr>
          <p:cNvGrpSpPr/>
          <p:nvPr/>
        </p:nvGrpSpPr>
        <p:grpSpPr>
          <a:xfrm>
            <a:off x="2086707" y="680974"/>
            <a:ext cx="11416751" cy="9607414"/>
            <a:chOff x="2086707" y="680974"/>
            <a:chExt cx="11416751" cy="9607414"/>
          </a:xfrm>
        </p:grpSpPr>
        <p:pic>
          <p:nvPicPr>
            <p:cNvPr id="103" name="Picture 102" descr="Chart, scatter chart&#10;&#10;Description automatically generated">
              <a:extLst>
                <a:ext uri="{FF2B5EF4-FFF2-40B4-BE49-F238E27FC236}">
                  <a16:creationId xmlns:a16="http://schemas.microsoft.com/office/drawing/2014/main" id="{156CBE2A-5A2A-A78E-F2A7-8F9CE98C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7347" y="1299949"/>
              <a:ext cx="8988439" cy="8988439"/>
            </a:xfrm>
            <a:prstGeom prst="rect">
              <a:avLst/>
            </a:prstGeom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679A4DF-F11D-28E6-FE74-523BFD5592C0}"/>
                </a:ext>
              </a:extLst>
            </p:cNvPr>
            <p:cNvGrpSpPr/>
            <p:nvPr/>
          </p:nvGrpSpPr>
          <p:grpSpPr>
            <a:xfrm>
              <a:off x="2086707" y="680974"/>
              <a:ext cx="11416751" cy="9364318"/>
              <a:chOff x="2299238" y="1196315"/>
              <a:chExt cx="11416751" cy="936431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D4E76D3-65C4-BF71-3869-BE75D0105869}"/>
                  </a:ext>
                </a:extLst>
              </p:cNvPr>
              <p:cNvGrpSpPr/>
              <p:nvPr/>
            </p:nvGrpSpPr>
            <p:grpSpPr>
              <a:xfrm>
                <a:off x="2299238" y="2087503"/>
                <a:ext cx="2077052" cy="8370239"/>
                <a:chOff x="1051008" y="1057476"/>
                <a:chExt cx="2042388" cy="868480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C956287-4A53-2C08-04B7-514FE3685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17" t="9167" r="26639" b="10417"/>
                <a:stretch/>
              </p:blipFill>
              <p:spPr>
                <a:xfrm>
                  <a:off x="1051008" y="1057476"/>
                  <a:ext cx="2042387" cy="8684809"/>
                </a:xfrm>
                <a:prstGeom prst="rect">
                  <a:avLst/>
                </a:prstGeom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80658FE-DF36-876F-3DD3-F124B0E5C0BC}"/>
                    </a:ext>
                  </a:extLst>
                </p:cNvPr>
                <p:cNvSpPr/>
                <p:nvPr/>
              </p:nvSpPr>
              <p:spPr>
                <a:xfrm>
                  <a:off x="2819603" y="1108952"/>
                  <a:ext cx="273793" cy="85040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FFD9FD4-4BA5-7C86-FDEB-1180C9A974B6}"/>
                    </a:ext>
                  </a:extLst>
                </p:cNvPr>
                <p:cNvGrpSpPr/>
                <p:nvPr/>
              </p:nvGrpSpPr>
              <p:grpSpPr>
                <a:xfrm>
                  <a:off x="2667203" y="1108953"/>
                  <a:ext cx="304800" cy="8504036"/>
                  <a:chOff x="2667203" y="1108953"/>
                  <a:chExt cx="304800" cy="8504036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09071794-6D41-1E34-B4A4-1414E0F6A474}"/>
                      </a:ext>
                    </a:extLst>
                  </p:cNvPr>
                  <p:cNvGrpSpPr/>
                  <p:nvPr/>
                </p:nvGrpSpPr>
                <p:grpSpPr>
                  <a:xfrm>
                    <a:off x="2667203" y="1108953"/>
                    <a:ext cx="304800" cy="4041202"/>
                    <a:chOff x="2667203" y="1108953"/>
                    <a:chExt cx="304800" cy="4041202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E2D0A06E-A412-0C4A-FE23-AF763342C0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67203" y="1108953"/>
                      <a:ext cx="304800" cy="450044"/>
                      <a:chOff x="2667203" y="1108953"/>
                      <a:chExt cx="304800" cy="450044"/>
                    </a:xfrm>
                  </p:grpSpPr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9E8608F5-5DEE-FA98-35E0-0D30AEFA8D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7203" y="1108953"/>
                        <a:ext cx="304800" cy="77821"/>
                      </a:xfrm>
                      <a:prstGeom prst="rect">
                        <a:avLst/>
                      </a:prstGeom>
                      <a:solidFill>
                        <a:srgbClr val="D19683"/>
                      </a:solidFill>
                      <a:ln>
                        <a:solidFill>
                          <a:srgbClr val="D19683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3600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A118AC3E-7BB3-FDF9-CDCA-AA291C69B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7203" y="1186774"/>
                        <a:ext cx="304800" cy="144000"/>
                      </a:xfrm>
                      <a:prstGeom prst="rect">
                        <a:avLst/>
                      </a:prstGeom>
                      <a:solidFill>
                        <a:srgbClr val="5D525E"/>
                      </a:solidFill>
                      <a:ln>
                        <a:solidFill>
                          <a:srgbClr val="5D525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3600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3D33E87F-3EA0-702B-2B2B-3CB92F77A3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7203" y="1335797"/>
                        <a:ext cx="304800" cy="144000"/>
                      </a:xfrm>
                      <a:prstGeom prst="rect">
                        <a:avLst/>
                      </a:prstGeom>
                      <a:solidFill>
                        <a:srgbClr val="0F1A06"/>
                      </a:solidFill>
                      <a:ln>
                        <a:solidFill>
                          <a:srgbClr val="0F1A0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3600" dirty="0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92D208E1-363C-93BE-C902-D27ECF3BE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7203" y="1479797"/>
                        <a:ext cx="304800" cy="79200"/>
                      </a:xfrm>
                      <a:prstGeom prst="rect">
                        <a:avLst/>
                      </a:prstGeom>
                      <a:solidFill>
                        <a:srgbClr val="A2BE96"/>
                      </a:solidFill>
                      <a:ln>
                        <a:solidFill>
                          <a:srgbClr val="A2BE9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3600"/>
                      </a:p>
                    </p:txBody>
                  </p:sp>
                </p:grp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C4DED8BC-0DE5-E97F-C110-0B4FEB826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1558997"/>
                      <a:ext cx="304800" cy="288000"/>
                    </a:xfrm>
                    <a:prstGeom prst="rect">
                      <a:avLst/>
                    </a:prstGeom>
                    <a:solidFill>
                      <a:srgbClr val="248039"/>
                    </a:solidFill>
                    <a:ln>
                      <a:solidFill>
                        <a:srgbClr val="24803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A6553C5D-9920-2774-0023-0A2B5B7A15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1846997"/>
                      <a:ext cx="304800" cy="79200"/>
                    </a:xfrm>
                    <a:prstGeom prst="rect">
                      <a:avLst/>
                    </a:prstGeom>
                    <a:solidFill>
                      <a:srgbClr val="88A550"/>
                    </a:solidFill>
                    <a:ln>
                      <a:solidFill>
                        <a:srgbClr val="88A5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4A7AC067-3222-17E4-D316-582FDD0390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1931694"/>
                      <a:ext cx="304800" cy="424156"/>
                    </a:xfrm>
                    <a:prstGeom prst="rect">
                      <a:avLst/>
                    </a:prstGeom>
                    <a:solidFill>
                      <a:srgbClr val="75B1A9"/>
                    </a:solidFill>
                    <a:ln>
                      <a:solidFill>
                        <a:srgbClr val="75B1A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ED9ABF1D-8D16-CDCB-8905-09EA3361D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2355850"/>
                      <a:ext cx="304800" cy="151200"/>
                    </a:xfrm>
                    <a:prstGeom prst="rect">
                      <a:avLst/>
                    </a:prstGeom>
                    <a:solidFill>
                      <a:srgbClr val="4897D9"/>
                    </a:solidFill>
                    <a:ln>
                      <a:solidFill>
                        <a:srgbClr val="4897D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77A557CD-1139-7202-4A5E-8C2526325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2507050"/>
                      <a:ext cx="304800" cy="79200"/>
                    </a:xfrm>
                    <a:prstGeom prst="rect">
                      <a:avLst/>
                    </a:prstGeom>
                    <a:solidFill>
                      <a:srgbClr val="ACD1C0"/>
                    </a:solidFill>
                    <a:ln>
                      <a:solidFill>
                        <a:srgbClr val="ACD1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171A2FCD-4012-1777-D63B-B7AE60143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2591428"/>
                      <a:ext cx="304800" cy="208800"/>
                    </a:xfrm>
                    <a:prstGeom prst="rect">
                      <a:avLst/>
                    </a:prstGeom>
                    <a:solidFill>
                      <a:srgbClr val="A3A599"/>
                    </a:solidFill>
                    <a:ln>
                      <a:solidFill>
                        <a:srgbClr val="A3A59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399E5E39-B026-6723-BD0F-0668FC69A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2810482"/>
                      <a:ext cx="304800" cy="425586"/>
                    </a:xfrm>
                    <a:prstGeom prst="rect">
                      <a:avLst/>
                    </a:prstGeom>
                    <a:solidFill>
                      <a:srgbClr val="F72B03"/>
                    </a:solidFill>
                    <a:ln>
                      <a:solidFill>
                        <a:srgbClr val="F72B0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CFA1588-0861-C80D-0227-FE20358AB9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3246321"/>
                      <a:ext cx="304800" cy="1752634"/>
                    </a:xfrm>
                    <a:prstGeom prst="rect">
                      <a:avLst/>
                    </a:prstGeom>
                    <a:solidFill>
                      <a:srgbClr val="375D97"/>
                    </a:solidFill>
                    <a:ln>
                      <a:solidFill>
                        <a:srgbClr val="375D9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EC7A249C-A5A5-BF44-FFD0-904BA2C371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4998955"/>
                      <a:ext cx="304800" cy="75600"/>
                    </a:xfrm>
                    <a:prstGeom prst="rect">
                      <a:avLst/>
                    </a:prstGeom>
                    <a:solidFill>
                      <a:srgbClr val="66A6AD"/>
                    </a:solidFill>
                    <a:ln>
                      <a:solidFill>
                        <a:srgbClr val="66A6A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EBEFAAE-AA1F-A2E7-A124-858DBC3FC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203" y="5074555"/>
                      <a:ext cx="304800" cy="75600"/>
                    </a:xfrm>
                    <a:prstGeom prst="rect">
                      <a:avLst/>
                    </a:prstGeom>
                    <a:solidFill>
                      <a:srgbClr val="04575B"/>
                    </a:solidFill>
                    <a:ln>
                      <a:solidFill>
                        <a:srgbClr val="04575B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dirty="0"/>
                    </a:p>
                  </p:txBody>
                </p: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E7AF74E-726B-B640-10F7-58861E66F8BC}"/>
                      </a:ext>
                    </a:extLst>
                  </p:cNvPr>
                  <p:cNvSpPr/>
                  <p:nvPr/>
                </p:nvSpPr>
                <p:spPr>
                  <a:xfrm>
                    <a:off x="2667203" y="5150155"/>
                    <a:ext cx="304800" cy="144000"/>
                  </a:xfrm>
                  <a:prstGeom prst="rect">
                    <a:avLst/>
                  </a:prstGeom>
                  <a:solidFill>
                    <a:srgbClr val="73605B"/>
                  </a:solidFill>
                  <a:ln>
                    <a:solidFill>
                      <a:srgbClr val="73605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AFBD4BA-6436-1B53-9AE6-E84ED3FAD15E}"/>
                      </a:ext>
                    </a:extLst>
                  </p:cNvPr>
                  <p:cNvSpPr/>
                  <p:nvPr/>
                </p:nvSpPr>
                <p:spPr>
                  <a:xfrm>
                    <a:off x="2667203" y="5294155"/>
                    <a:ext cx="304800" cy="144000"/>
                  </a:xfrm>
                  <a:prstGeom prst="rect">
                    <a:avLst/>
                  </a:prstGeom>
                  <a:solidFill>
                    <a:srgbClr val="326B87"/>
                  </a:solidFill>
                  <a:ln>
                    <a:solidFill>
                      <a:srgbClr val="326B8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31B1A70-E8BF-3337-32C4-2B3C6A8192B2}"/>
                      </a:ext>
                    </a:extLst>
                  </p:cNvPr>
                  <p:cNvSpPr/>
                  <p:nvPr/>
                </p:nvSpPr>
                <p:spPr>
                  <a:xfrm>
                    <a:off x="2667203" y="5438155"/>
                    <a:ext cx="304800" cy="75600"/>
                  </a:xfrm>
                  <a:prstGeom prst="rect">
                    <a:avLst/>
                  </a:prstGeom>
                  <a:solidFill>
                    <a:srgbClr val="F34A4A"/>
                  </a:solidFill>
                  <a:ln>
                    <a:solidFill>
                      <a:srgbClr val="F34A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56E2BEA-80D8-46D1-A264-78F218A8D777}"/>
                      </a:ext>
                    </a:extLst>
                  </p:cNvPr>
                  <p:cNvSpPr/>
                  <p:nvPr/>
                </p:nvSpPr>
                <p:spPr>
                  <a:xfrm>
                    <a:off x="2667203" y="5516407"/>
                    <a:ext cx="304800" cy="439417"/>
                  </a:xfrm>
                  <a:prstGeom prst="rect">
                    <a:avLst/>
                  </a:prstGeom>
                  <a:solidFill>
                    <a:srgbClr val="9B4E10"/>
                  </a:solidFill>
                  <a:ln>
                    <a:solidFill>
                      <a:srgbClr val="9B4E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095E8ED-D169-EA62-4B6E-6330736700D1}"/>
                      </a:ext>
                    </a:extLst>
                  </p:cNvPr>
                  <p:cNvSpPr/>
                  <p:nvPr/>
                </p:nvSpPr>
                <p:spPr>
                  <a:xfrm>
                    <a:off x="2667203" y="5955824"/>
                    <a:ext cx="304800" cy="75600"/>
                  </a:xfrm>
                  <a:prstGeom prst="rect">
                    <a:avLst/>
                  </a:prstGeom>
                  <a:solidFill>
                    <a:srgbClr val="DDBD95"/>
                  </a:solidFill>
                  <a:ln>
                    <a:solidFill>
                      <a:srgbClr val="DDBD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24EC29DE-4EEF-8EAD-D032-E198D58CC936}"/>
                      </a:ext>
                    </a:extLst>
                  </p:cNvPr>
                  <p:cNvSpPr/>
                  <p:nvPr/>
                </p:nvSpPr>
                <p:spPr>
                  <a:xfrm>
                    <a:off x="2667203" y="6031424"/>
                    <a:ext cx="304800" cy="283792"/>
                  </a:xfrm>
                  <a:prstGeom prst="rect">
                    <a:avLst/>
                  </a:prstGeom>
                  <a:solidFill>
                    <a:srgbClr val="1A95AD"/>
                  </a:solidFill>
                  <a:ln>
                    <a:solidFill>
                      <a:srgbClr val="1A95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F0ED550-709D-EAF8-8D1C-7688876C1761}"/>
                      </a:ext>
                    </a:extLst>
                  </p:cNvPr>
                  <p:cNvSpPr/>
                  <p:nvPr/>
                </p:nvSpPr>
                <p:spPr>
                  <a:xfrm>
                    <a:off x="2667203" y="6326841"/>
                    <a:ext cx="304800" cy="144000"/>
                  </a:xfrm>
                  <a:prstGeom prst="rect">
                    <a:avLst/>
                  </a:prstGeom>
                  <a:solidFill>
                    <a:srgbClr val="DAB44A"/>
                  </a:solidFill>
                  <a:ln>
                    <a:solidFill>
                      <a:srgbClr val="DAB4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4A884F5-BAEF-B644-D2A5-98C6E3CA6603}"/>
                      </a:ext>
                    </a:extLst>
                  </p:cNvPr>
                  <p:cNvSpPr/>
                  <p:nvPr/>
                </p:nvSpPr>
                <p:spPr>
                  <a:xfrm>
                    <a:off x="2667203" y="6482466"/>
                    <a:ext cx="304800" cy="418326"/>
                  </a:xfrm>
                  <a:prstGeom prst="rect">
                    <a:avLst/>
                  </a:prstGeom>
                  <a:solidFill>
                    <a:srgbClr val="F8EFE2"/>
                  </a:solidFill>
                  <a:ln>
                    <a:solidFill>
                      <a:srgbClr val="F8EFE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4C47C1A-171C-A382-8D65-5B70538E07B6}"/>
                      </a:ext>
                    </a:extLst>
                  </p:cNvPr>
                  <p:cNvSpPr/>
                  <p:nvPr/>
                </p:nvSpPr>
                <p:spPr>
                  <a:xfrm>
                    <a:off x="2667203" y="6906187"/>
                    <a:ext cx="304800" cy="144000"/>
                  </a:xfrm>
                  <a:prstGeom prst="rect">
                    <a:avLst/>
                  </a:prstGeom>
                  <a:solidFill>
                    <a:srgbClr val="1F948B"/>
                  </a:solidFill>
                  <a:ln>
                    <a:solidFill>
                      <a:srgbClr val="1F948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71D3E0D7-6AF2-0C7A-2FE1-F1E8D3F76663}"/>
                      </a:ext>
                    </a:extLst>
                  </p:cNvPr>
                  <p:cNvSpPr/>
                  <p:nvPr/>
                </p:nvSpPr>
                <p:spPr>
                  <a:xfrm>
                    <a:off x="2667203" y="7050187"/>
                    <a:ext cx="304800" cy="144000"/>
                  </a:xfrm>
                  <a:prstGeom prst="rect">
                    <a:avLst/>
                  </a:prstGeom>
                  <a:solidFill>
                    <a:srgbClr val="DFE266"/>
                  </a:solidFill>
                  <a:ln>
                    <a:solidFill>
                      <a:srgbClr val="DFE2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9C178F37-CC92-C53C-6838-96246F2DF6BC}"/>
                      </a:ext>
                    </a:extLst>
                  </p:cNvPr>
                  <p:cNvSpPr/>
                  <p:nvPr/>
                </p:nvSpPr>
                <p:spPr>
                  <a:xfrm>
                    <a:off x="2667203" y="7192073"/>
                    <a:ext cx="304800" cy="75600"/>
                  </a:xfrm>
                  <a:prstGeom prst="rect">
                    <a:avLst/>
                  </a:prstGeom>
                  <a:solidFill>
                    <a:srgbClr val="4F6457"/>
                  </a:solidFill>
                  <a:ln>
                    <a:solidFill>
                      <a:srgbClr val="4F645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46D9A2B-D796-3EF2-C877-0489C5835BD4}"/>
                      </a:ext>
                    </a:extLst>
                  </p:cNvPr>
                  <p:cNvSpPr/>
                  <p:nvPr/>
                </p:nvSpPr>
                <p:spPr>
                  <a:xfrm>
                    <a:off x="2667203" y="7267673"/>
                    <a:ext cx="304800" cy="965102"/>
                  </a:xfrm>
                  <a:prstGeom prst="rect">
                    <a:avLst/>
                  </a:prstGeom>
                  <a:solidFill>
                    <a:srgbClr val="A0D7E2"/>
                  </a:solidFill>
                  <a:ln>
                    <a:solidFill>
                      <a:srgbClr val="A0D7E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613BDDA-304A-6E5C-8446-897B278A6BAF}"/>
                      </a:ext>
                    </a:extLst>
                  </p:cNvPr>
                  <p:cNvSpPr/>
                  <p:nvPr/>
                </p:nvSpPr>
                <p:spPr>
                  <a:xfrm>
                    <a:off x="2667203" y="8234261"/>
                    <a:ext cx="304800" cy="72000"/>
                  </a:xfrm>
                  <a:prstGeom prst="rect">
                    <a:avLst/>
                  </a:prstGeom>
                  <a:solidFill>
                    <a:srgbClr val="FB802E"/>
                  </a:solidFill>
                  <a:ln>
                    <a:solidFill>
                      <a:srgbClr val="FB80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4ED6DD71-432D-1E88-1DBD-09C11F73C2AA}"/>
                      </a:ext>
                    </a:extLst>
                  </p:cNvPr>
                  <p:cNvSpPr/>
                  <p:nvPr/>
                </p:nvSpPr>
                <p:spPr>
                  <a:xfrm>
                    <a:off x="2667203" y="8310175"/>
                    <a:ext cx="304800" cy="133737"/>
                  </a:xfrm>
                  <a:prstGeom prst="rect">
                    <a:avLst/>
                  </a:prstGeom>
                  <a:solidFill>
                    <a:srgbClr val="C4DFE6"/>
                  </a:solidFill>
                  <a:ln>
                    <a:solidFill>
                      <a:srgbClr val="C4DF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BE673AF5-19C2-79E0-DB77-B67B8F59A402}"/>
                      </a:ext>
                    </a:extLst>
                  </p:cNvPr>
                  <p:cNvSpPr/>
                  <p:nvPr/>
                </p:nvSpPr>
                <p:spPr>
                  <a:xfrm>
                    <a:off x="2667203" y="8443912"/>
                    <a:ext cx="304800" cy="214666"/>
                  </a:xfrm>
                  <a:prstGeom prst="rect">
                    <a:avLst/>
                  </a:prstGeom>
                  <a:solidFill>
                    <a:srgbClr val="80BD9E"/>
                  </a:solidFill>
                  <a:ln>
                    <a:solidFill>
                      <a:srgbClr val="80BD9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A2BE9CE8-24CF-594F-462D-BACD9CECB909}"/>
                      </a:ext>
                    </a:extLst>
                  </p:cNvPr>
                  <p:cNvSpPr/>
                  <p:nvPr/>
                </p:nvSpPr>
                <p:spPr>
                  <a:xfrm>
                    <a:off x="2667203" y="8667295"/>
                    <a:ext cx="304800" cy="945694"/>
                  </a:xfrm>
                  <a:prstGeom prst="rect">
                    <a:avLst/>
                  </a:prstGeom>
                  <a:solidFill>
                    <a:srgbClr val="FAAF08"/>
                  </a:solidFill>
                  <a:ln>
                    <a:solidFill>
                      <a:srgbClr val="FAAF0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</p:grp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FA60134-44F5-AB53-902F-F97B061D3E19}"/>
                  </a:ext>
                </a:extLst>
              </p:cNvPr>
              <p:cNvSpPr/>
              <p:nvPr/>
            </p:nvSpPr>
            <p:spPr>
              <a:xfrm>
                <a:off x="4357023" y="1219886"/>
                <a:ext cx="7484550" cy="921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1" name="Picture 90" descr="A close up of a fly&#10;&#10;Description automatically generated with medium confidence">
                <a:extLst>
                  <a:ext uri="{FF2B5EF4-FFF2-40B4-BE49-F238E27FC236}">
                    <a16:creationId xmlns:a16="http://schemas.microsoft.com/office/drawing/2014/main" id="{4B54AD1D-86E1-C237-B5DA-0DC3ED913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2843" y="1256741"/>
                <a:ext cx="1119317" cy="965477"/>
              </a:xfrm>
              <a:prstGeom prst="rect">
                <a:avLst/>
              </a:prstGeom>
            </p:spPr>
          </p:pic>
          <p:pic>
            <p:nvPicPr>
              <p:cNvPr id="93" name="Picture 92" descr="A close up of a bee&#10;&#10;Description automatically generated">
                <a:extLst>
                  <a:ext uri="{FF2B5EF4-FFF2-40B4-BE49-F238E27FC236}">
                    <a16:creationId xmlns:a16="http://schemas.microsoft.com/office/drawing/2014/main" id="{103B07D8-1266-CBB9-AEFD-67EEBAEF2A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9298" y="1196315"/>
                <a:ext cx="1362242" cy="975579"/>
              </a:xfrm>
              <a:prstGeom prst="rect">
                <a:avLst/>
              </a:prstGeom>
            </p:spPr>
          </p:pic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82F2A20-51FB-7FF8-3D64-3EC3F5FAF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5572" y="2087503"/>
                <a:ext cx="0" cy="82683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DC2CA2F7-770E-4027-8402-F76562DE8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87276" y="7380036"/>
                <a:ext cx="3328713" cy="3180597"/>
              </a:xfrm>
              <a:prstGeom prst="rect">
                <a:avLst/>
              </a:prstGeom>
            </p:spPr>
          </p:pic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400FFE-6266-4823-82B6-FB093B117C42}"/>
                  </a:ext>
                </a:extLst>
              </p:cNvPr>
              <p:cNvSpPr/>
              <p:nvPr/>
            </p:nvSpPr>
            <p:spPr>
              <a:xfrm>
                <a:off x="10296387" y="5498305"/>
                <a:ext cx="1040138" cy="921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3D56D1A-0608-841A-4288-FFF7CC610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74745" y="5890049"/>
              <a:ext cx="1246020" cy="963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89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DCC5098-D28E-BEBA-177A-2ACBDFC97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6" t="8957" r="14571" b="10929"/>
          <a:stretch/>
        </p:blipFill>
        <p:spPr>
          <a:xfrm>
            <a:off x="417178" y="563809"/>
            <a:ext cx="6782928" cy="960641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13307CA-6E2A-5C85-8FD0-6ACC188FCC69}"/>
              </a:ext>
            </a:extLst>
          </p:cNvPr>
          <p:cNvSpPr/>
          <p:nvPr/>
        </p:nvSpPr>
        <p:spPr>
          <a:xfrm>
            <a:off x="5892335" y="675600"/>
            <a:ext cx="362967" cy="79200"/>
          </a:xfrm>
          <a:prstGeom prst="rect">
            <a:avLst/>
          </a:prstGeom>
          <a:solidFill>
            <a:srgbClr val="4F6457"/>
          </a:solidFill>
          <a:ln>
            <a:solidFill>
              <a:srgbClr val="4F6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highlight>
                <a:srgbClr val="4F6457"/>
              </a:highlight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86645F-99F9-5722-94D1-B039CB59288C}"/>
              </a:ext>
            </a:extLst>
          </p:cNvPr>
          <p:cNvSpPr/>
          <p:nvPr/>
        </p:nvSpPr>
        <p:spPr>
          <a:xfrm>
            <a:off x="5892335" y="766270"/>
            <a:ext cx="362967" cy="368147"/>
          </a:xfrm>
          <a:prstGeom prst="rect">
            <a:avLst/>
          </a:prstGeom>
          <a:solidFill>
            <a:srgbClr val="C4DFE6"/>
          </a:solidFill>
          <a:ln>
            <a:solidFill>
              <a:srgbClr val="C4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6C44CAD-69B2-87FE-4F49-05709448918E}"/>
              </a:ext>
            </a:extLst>
          </p:cNvPr>
          <p:cNvSpPr/>
          <p:nvPr/>
        </p:nvSpPr>
        <p:spPr>
          <a:xfrm>
            <a:off x="5892335" y="1127038"/>
            <a:ext cx="362967" cy="45719"/>
          </a:xfrm>
          <a:prstGeom prst="rect">
            <a:avLst/>
          </a:prstGeom>
          <a:solidFill>
            <a:srgbClr val="4F6457"/>
          </a:solidFill>
          <a:ln>
            <a:solidFill>
              <a:srgbClr val="4F6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C8E8320-B550-F382-8AED-E96781F5B632}"/>
              </a:ext>
            </a:extLst>
          </p:cNvPr>
          <p:cNvSpPr/>
          <p:nvPr/>
        </p:nvSpPr>
        <p:spPr>
          <a:xfrm>
            <a:off x="5892335" y="1172757"/>
            <a:ext cx="362967" cy="7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72C48B6-1CE1-DFA4-721B-705D83C410A2}"/>
              </a:ext>
            </a:extLst>
          </p:cNvPr>
          <p:cNvSpPr/>
          <p:nvPr/>
        </p:nvSpPr>
        <p:spPr>
          <a:xfrm>
            <a:off x="5892335" y="1251956"/>
            <a:ext cx="362967" cy="197015"/>
          </a:xfrm>
          <a:prstGeom prst="rect">
            <a:avLst/>
          </a:prstGeom>
          <a:solidFill>
            <a:srgbClr val="D09683"/>
          </a:solidFill>
          <a:ln>
            <a:solidFill>
              <a:srgbClr val="D09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0FBADA-18B3-AF53-D4AD-4DDB95542D22}"/>
              </a:ext>
            </a:extLst>
          </p:cNvPr>
          <p:cNvSpPr/>
          <p:nvPr/>
        </p:nvSpPr>
        <p:spPr>
          <a:xfrm>
            <a:off x="7320206" y="484609"/>
            <a:ext cx="362967" cy="7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C528A1F-0D89-57E1-97FC-350B1E0EC6F9}"/>
              </a:ext>
            </a:extLst>
          </p:cNvPr>
          <p:cNvSpPr/>
          <p:nvPr/>
        </p:nvSpPr>
        <p:spPr>
          <a:xfrm>
            <a:off x="5892335" y="1448971"/>
            <a:ext cx="362967" cy="332937"/>
          </a:xfrm>
          <a:prstGeom prst="rect">
            <a:avLst/>
          </a:prstGeom>
          <a:solidFill>
            <a:srgbClr val="F34A4A"/>
          </a:solidFill>
          <a:ln>
            <a:solidFill>
              <a:srgbClr val="F3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366808-8570-CD5B-DE75-E5034A84DF5D}"/>
              </a:ext>
            </a:extLst>
          </p:cNvPr>
          <p:cNvSpPr/>
          <p:nvPr/>
        </p:nvSpPr>
        <p:spPr>
          <a:xfrm>
            <a:off x="5892335" y="1781908"/>
            <a:ext cx="362967" cy="45719"/>
          </a:xfrm>
          <a:prstGeom prst="rect">
            <a:avLst/>
          </a:prstGeom>
          <a:solidFill>
            <a:srgbClr val="A1D6E2"/>
          </a:solidFill>
          <a:ln>
            <a:solidFill>
              <a:srgbClr val="A1D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3373F8-E772-5D7B-A1CB-6C4B2520B32C}"/>
              </a:ext>
            </a:extLst>
          </p:cNvPr>
          <p:cNvSpPr/>
          <p:nvPr/>
        </p:nvSpPr>
        <p:spPr>
          <a:xfrm>
            <a:off x="5892335" y="1822938"/>
            <a:ext cx="362967" cy="45719"/>
          </a:xfrm>
          <a:prstGeom prst="rect">
            <a:avLst/>
          </a:prstGeom>
          <a:solidFill>
            <a:srgbClr val="4F6457"/>
          </a:solidFill>
          <a:ln>
            <a:solidFill>
              <a:srgbClr val="4F6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557625-8C69-719F-8518-F4467A400262}"/>
              </a:ext>
            </a:extLst>
          </p:cNvPr>
          <p:cNvSpPr/>
          <p:nvPr/>
        </p:nvSpPr>
        <p:spPr>
          <a:xfrm>
            <a:off x="5892335" y="1870087"/>
            <a:ext cx="362967" cy="79200"/>
          </a:xfrm>
          <a:prstGeom prst="rect">
            <a:avLst/>
          </a:prstGeom>
          <a:solidFill>
            <a:srgbClr val="A2BE96"/>
          </a:solidFill>
          <a:ln>
            <a:solidFill>
              <a:srgbClr val="A2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5C9A7D-1651-D78C-218D-46D744A64C11}"/>
              </a:ext>
            </a:extLst>
          </p:cNvPr>
          <p:cNvSpPr/>
          <p:nvPr/>
        </p:nvSpPr>
        <p:spPr>
          <a:xfrm>
            <a:off x="5892335" y="1952495"/>
            <a:ext cx="362967" cy="79200"/>
          </a:xfrm>
          <a:prstGeom prst="rect">
            <a:avLst/>
          </a:prstGeom>
          <a:solidFill>
            <a:srgbClr val="4F6457"/>
          </a:solidFill>
          <a:ln>
            <a:solidFill>
              <a:srgbClr val="4F6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2D6347-4558-8FBE-82C8-5BF38E0BA082}"/>
              </a:ext>
            </a:extLst>
          </p:cNvPr>
          <p:cNvSpPr/>
          <p:nvPr/>
        </p:nvSpPr>
        <p:spPr>
          <a:xfrm>
            <a:off x="5892335" y="2031694"/>
            <a:ext cx="362967" cy="409913"/>
          </a:xfrm>
          <a:prstGeom prst="rect">
            <a:avLst/>
          </a:prstGeom>
          <a:solidFill>
            <a:srgbClr val="88A550"/>
          </a:solidFill>
          <a:ln>
            <a:solidFill>
              <a:srgbClr val="88A5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0E95CB4-7C6B-F9C6-50D7-C1A7A2B81D1C}"/>
              </a:ext>
            </a:extLst>
          </p:cNvPr>
          <p:cNvSpPr/>
          <p:nvPr/>
        </p:nvSpPr>
        <p:spPr>
          <a:xfrm>
            <a:off x="5892335" y="2448257"/>
            <a:ext cx="362967" cy="45719"/>
          </a:xfrm>
          <a:prstGeom prst="rect">
            <a:avLst/>
          </a:prstGeom>
          <a:solidFill>
            <a:srgbClr val="4F6457"/>
          </a:solidFill>
          <a:ln>
            <a:solidFill>
              <a:srgbClr val="4F6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B9C885-ED23-15B7-1D0B-B673415F1E9F}"/>
              </a:ext>
            </a:extLst>
          </p:cNvPr>
          <p:cNvSpPr/>
          <p:nvPr/>
        </p:nvSpPr>
        <p:spPr>
          <a:xfrm>
            <a:off x="5892335" y="2500626"/>
            <a:ext cx="362967" cy="189373"/>
          </a:xfrm>
          <a:prstGeom prst="rect">
            <a:avLst/>
          </a:prstGeom>
          <a:solidFill>
            <a:srgbClr val="80BD9E"/>
          </a:solidFill>
          <a:ln>
            <a:solidFill>
              <a:srgbClr val="80BD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6526DF-33BA-6D98-613B-DEA210D52EB0}"/>
              </a:ext>
            </a:extLst>
          </p:cNvPr>
          <p:cNvSpPr/>
          <p:nvPr/>
        </p:nvSpPr>
        <p:spPr>
          <a:xfrm>
            <a:off x="5892335" y="2696649"/>
            <a:ext cx="362967" cy="45719"/>
          </a:xfrm>
          <a:prstGeom prst="rect">
            <a:avLst/>
          </a:prstGeom>
          <a:solidFill>
            <a:srgbClr val="ACD1C0"/>
          </a:solidFill>
          <a:ln>
            <a:solidFill>
              <a:srgbClr val="ACD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DC07FA9-3407-9D91-1F23-1943410450ED}"/>
              </a:ext>
            </a:extLst>
          </p:cNvPr>
          <p:cNvSpPr/>
          <p:nvPr/>
        </p:nvSpPr>
        <p:spPr>
          <a:xfrm>
            <a:off x="5892335" y="2751511"/>
            <a:ext cx="362967" cy="189373"/>
          </a:xfrm>
          <a:prstGeom prst="rect">
            <a:avLst/>
          </a:prstGeom>
          <a:solidFill>
            <a:srgbClr val="DDBD95"/>
          </a:solidFill>
          <a:ln>
            <a:solidFill>
              <a:srgbClr val="DDB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FF7FFC8-A7D1-3E70-AC56-532BF60905F8}"/>
              </a:ext>
            </a:extLst>
          </p:cNvPr>
          <p:cNvSpPr/>
          <p:nvPr/>
        </p:nvSpPr>
        <p:spPr>
          <a:xfrm>
            <a:off x="5892335" y="2943377"/>
            <a:ext cx="362967" cy="45719"/>
          </a:xfrm>
          <a:prstGeom prst="rect">
            <a:avLst/>
          </a:prstGeom>
          <a:solidFill>
            <a:srgbClr val="4F6457"/>
          </a:solidFill>
          <a:ln>
            <a:solidFill>
              <a:srgbClr val="4F6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443B92-EAA7-5282-9CFD-FAD2C38C7269}"/>
              </a:ext>
            </a:extLst>
          </p:cNvPr>
          <p:cNvSpPr/>
          <p:nvPr/>
        </p:nvSpPr>
        <p:spPr>
          <a:xfrm>
            <a:off x="5892335" y="2982446"/>
            <a:ext cx="362967" cy="45719"/>
          </a:xfrm>
          <a:prstGeom prst="rect">
            <a:avLst/>
          </a:prstGeom>
          <a:solidFill>
            <a:srgbClr val="A3A599"/>
          </a:solidFill>
          <a:ln>
            <a:solidFill>
              <a:srgbClr val="A3A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F2B79F2-ADA5-181A-CF4E-99B479F5AE24}"/>
              </a:ext>
            </a:extLst>
          </p:cNvPr>
          <p:cNvSpPr/>
          <p:nvPr/>
        </p:nvSpPr>
        <p:spPr>
          <a:xfrm>
            <a:off x="5892335" y="3021515"/>
            <a:ext cx="362967" cy="84120"/>
          </a:xfrm>
          <a:prstGeom prst="rect">
            <a:avLst/>
          </a:prstGeom>
          <a:solidFill>
            <a:srgbClr val="CB1A00"/>
          </a:solidFill>
          <a:ln>
            <a:solidFill>
              <a:srgbClr val="CB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F673A8C-7002-0FD7-BF01-C8A117F22461}"/>
              </a:ext>
            </a:extLst>
          </p:cNvPr>
          <p:cNvSpPr/>
          <p:nvPr/>
        </p:nvSpPr>
        <p:spPr>
          <a:xfrm>
            <a:off x="5892335" y="3105635"/>
            <a:ext cx="362967" cy="289283"/>
          </a:xfrm>
          <a:prstGeom prst="rect">
            <a:avLst/>
          </a:prstGeom>
          <a:solidFill>
            <a:srgbClr val="F72900"/>
          </a:solidFill>
          <a:ln>
            <a:solidFill>
              <a:srgbClr val="F72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00A7D50-75CB-240A-05D6-B4B2F15D55E7}"/>
              </a:ext>
            </a:extLst>
          </p:cNvPr>
          <p:cNvSpPr/>
          <p:nvPr/>
        </p:nvSpPr>
        <p:spPr>
          <a:xfrm>
            <a:off x="5892335" y="3402667"/>
            <a:ext cx="362967" cy="1353483"/>
          </a:xfrm>
          <a:prstGeom prst="rect">
            <a:avLst/>
          </a:prstGeom>
          <a:solidFill>
            <a:srgbClr val="375D97"/>
          </a:solidFill>
          <a:ln>
            <a:solidFill>
              <a:srgbClr val="375D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6D1560F-3E6A-E366-1EFB-29E4CADF61B3}"/>
              </a:ext>
            </a:extLst>
          </p:cNvPr>
          <p:cNvSpPr/>
          <p:nvPr/>
        </p:nvSpPr>
        <p:spPr>
          <a:xfrm>
            <a:off x="5892335" y="4763899"/>
            <a:ext cx="362967" cy="116076"/>
          </a:xfrm>
          <a:prstGeom prst="rect">
            <a:avLst/>
          </a:prstGeom>
          <a:solidFill>
            <a:srgbClr val="4F6457"/>
          </a:solidFill>
          <a:ln>
            <a:solidFill>
              <a:srgbClr val="4F6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2171C3-B5C5-4E77-91F1-12283CBD6E2F}"/>
              </a:ext>
            </a:extLst>
          </p:cNvPr>
          <p:cNvSpPr/>
          <p:nvPr/>
        </p:nvSpPr>
        <p:spPr>
          <a:xfrm>
            <a:off x="5892335" y="4881374"/>
            <a:ext cx="362967" cy="45719"/>
          </a:xfrm>
          <a:prstGeom prst="rect">
            <a:avLst/>
          </a:prstGeom>
          <a:solidFill>
            <a:srgbClr val="5D525F"/>
          </a:solidFill>
          <a:ln>
            <a:solidFill>
              <a:srgbClr val="5D5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20AF709-76F3-5E19-B519-5C4BC74FD57B}"/>
              </a:ext>
            </a:extLst>
          </p:cNvPr>
          <p:cNvSpPr/>
          <p:nvPr/>
        </p:nvSpPr>
        <p:spPr>
          <a:xfrm>
            <a:off x="5892334" y="4927092"/>
            <a:ext cx="362967" cy="197015"/>
          </a:xfrm>
          <a:prstGeom prst="rect">
            <a:avLst/>
          </a:prstGeom>
          <a:solidFill>
            <a:srgbClr val="258138"/>
          </a:solidFill>
          <a:ln>
            <a:solidFill>
              <a:srgbClr val="258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ECD8BA-0470-1C9E-F718-FDB6465C3F90}"/>
              </a:ext>
            </a:extLst>
          </p:cNvPr>
          <p:cNvSpPr/>
          <p:nvPr/>
        </p:nvSpPr>
        <p:spPr>
          <a:xfrm>
            <a:off x="5892334" y="5125607"/>
            <a:ext cx="362967" cy="124897"/>
          </a:xfrm>
          <a:prstGeom prst="rect">
            <a:avLst/>
          </a:prstGeom>
          <a:solidFill>
            <a:srgbClr val="E0E166"/>
          </a:solidFill>
          <a:ln>
            <a:solidFill>
              <a:srgbClr val="E0E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D4E67E3-3160-A42F-536B-695E7D3779DD}"/>
              </a:ext>
            </a:extLst>
          </p:cNvPr>
          <p:cNvSpPr/>
          <p:nvPr/>
        </p:nvSpPr>
        <p:spPr>
          <a:xfrm>
            <a:off x="5892334" y="5252206"/>
            <a:ext cx="362967" cy="245494"/>
          </a:xfrm>
          <a:prstGeom prst="rect">
            <a:avLst/>
          </a:prstGeom>
          <a:solidFill>
            <a:srgbClr val="4F6457"/>
          </a:solidFill>
          <a:ln>
            <a:solidFill>
              <a:srgbClr val="4F6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C6F5D6-85CD-8BA7-1195-A0D316314A88}"/>
              </a:ext>
            </a:extLst>
          </p:cNvPr>
          <p:cNvSpPr/>
          <p:nvPr/>
        </p:nvSpPr>
        <p:spPr>
          <a:xfrm>
            <a:off x="5892334" y="5509816"/>
            <a:ext cx="362967" cy="241717"/>
          </a:xfrm>
          <a:prstGeom prst="rect">
            <a:avLst/>
          </a:prstGeom>
          <a:solidFill>
            <a:srgbClr val="9B4F0E"/>
          </a:solidFill>
          <a:ln>
            <a:solidFill>
              <a:srgbClr val="9B4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A3CC3E-92E1-A636-92ED-5603873BF5FD}"/>
              </a:ext>
            </a:extLst>
          </p:cNvPr>
          <p:cNvSpPr/>
          <p:nvPr/>
        </p:nvSpPr>
        <p:spPr>
          <a:xfrm>
            <a:off x="5892334" y="5749495"/>
            <a:ext cx="362967" cy="169194"/>
          </a:xfrm>
          <a:prstGeom prst="rect">
            <a:avLst/>
          </a:prstGeom>
          <a:solidFill>
            <a:srgbClr val="4F6457"/>
          </a:solidFill>
          <a:ln>
            <a:solidFill>
              <a:srgbClr val="4F6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FEB43C3-3E7D-B2FA-4A92-18DF6D091E73}"/>
              </a:ext>
            </a:extLst>
          </p:cNvPr>
          <p:cNvSpPr/>
          <p:nvPr/>
        </p:nvSpPr>
        <p:spPr>
          <a:xfrm>
            <a:off x="5892334" y="5916849"/>
            <a:ext cx="362967" cy="280411"/>
          </a:xfrm>
          <a:prstGeom prst="rect">
            <a:avLst/>
          </a:prstGeom>
          <a:solidFill>
            <a:srgbClr val="4796D9"/>
          </a:solidFill>
          <a:ln>
            <a:solidFill>
              <a:srgbClr val="479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41EC010-C308-BF91-5AF3-D0ACB0A872AD}"/>
              </a:ext>
            </a:extLst>
          </p:cNvPr>
          <p:cNvSpPr/>
          <p:nvPr/>
        </p:nvSpPr>
        <p:spPr>
          <a:xfrm>
            <a:off x="5892334" y="6203987"/>
            <a:ext cx="362967" cy="82664"/>
          </a:xfrm>
          <a:prstGeom prst="rect">
            <a:avLst/>
          </a:prstGeom>
          <a:solidFill>
            <a:srgbClr val="76B2A9"/>
          </a:solidFill>
          <a:ln>
            <a:solidFill>
              <a:srgbClr val="76B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BDC1DB4-92EA-62DD-CDA8-FD33AC7C8306}"/>
              </a:ext>
            </a:extLst>
          </p:cNvPr>
          <p:cNvSpPr/>
          <p:nvPr/>
        </p:nvSpPr>
        <p:spPr>
          <a:xfrm>
            <a:off x="5892333" y="6292762"/>
            <a:ext cx="362967" cy="486140"/>
          </a:xfrm>
          <a:prstGeom prst="rect">
            <a:avLst/>
          </a:prstGeom>
          <a:solidFill>
            <a:srgbClr val="F8EFE2"/>
          </a:solidFill>
          <a:ln>
            <a:solidFill>
              <a:srgbClr val="F8E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B9053D6-B253-7951-AFEB-DC203798FF95}"/>
              </a:ext>
            </a:extLst>
          </p:cNvPr>
          <p:cNvSpPr/>
          <p:nvPr/>
        </p:nvSpPr>
        <p:spPr>
          <a:xfrm>
            <a:off x="5892333" y="6772252"/>
            <a:ext cx="362967" cy="126058"/>
          </a:xfrm>
          <a:prstGeom prst="rect">
            <a:avLst/>
          </a:prstGeom>
          <a:solidFill>
            <a:srgbClr val="21938B"/>
          </a:solidFill>
          <a:ln>
            <a:solidFill>
              <a:srgbClr val="219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C173935-F698-7F17-75E2-6CA3AD73AE32}"/>
              </a:ext>
            </a:extLst>
          </p:cNvPr>
          <p:cNvSpPr/>
          <p:nvPr/>
        </p:nvSpPr>
        <p:spPr>
          <a:xfrm>
            <a:off x="5892333" y="6898310"/>
            <a:ext cx="362967" cy="82600"/>
          </a:xfrm>
          <a:prstGeom prst="rect">
            <a:avLst/>
          </a:prstGeom>
          <a:solidFill>
            <a:srgbClr val="1795AD"/>
          </a:solidFill>
          <a:ln>
            <a:solidFill>
              <a:srgbClr val="179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FD3F5AE-0182-30D5-6F83-9BD59A0B66D0}"/>
              </a:ext>
            </a:extLst>
          </p:cNvPr>
          <p:cNvSpPr/>
          <p:nvPr/>
        </p:nvSpPr>
        <p:spPr>
          <a:xfrm>
            <a:off x="5892333" y="6986692"/>
            <a:ext cx="362967" cy="120940"/>
          </a:xfrm>
          <a:prstGeom prst="rect">
            <a:avLst/>
          </a:prstGeom>
          <a:solidFill>
            <a:srgbClr val="D8B549"/>
          </a:solidFill>
          <a:ln>
            <a:solidFill>
              <a:srgbClr val="D8B5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FA7B14D-422F-BFEE-CACF-4E7F8AC4E1D4}"/>
              </a:ext>
            </a:extLst>
          </p:cNvPr>
          <p:cNvSpPr/>
          <p:nvPr/>
        </p:nvSpPr>
        <p:spPr>
          <a:xfrm>
            <a:off x="5892333" y="7117453"/>
            <a:ext cx="362967" cy="1105475"/>
          </a:xfrm>
          <a:prstGeom prst="rect">
            <a:avLst/>
          </a:prstGeom>
          <a:solidFill>
            <a:srgbClr val="A3A599"/>
          </a:solidFill>
          <a:ln>
            <a:solidFill>
              <a:srgbClr val="A3A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62C18A6-38FC-18EA-F8C8-4BA4F3918B71}"/>
              </a:ext>
            </a:extLst>
          </p:cNvPr>
          <p:cNvSpPr/>
          <p:nvPr/>
        </p:nvSpPr>
        <p:spPr>
          <a:xfrm>
            <a:off x="5892333" y="8222928"/>
            <a:ext cx="362967" cy="45719"/>
          </a:xfrm>
          <a:prstGeom prst="rect">
            <a:avLst/>
          </a:prstGeom>
          <a:solidFill>
            <a:srgbClr val="08575B"/>
          </a:solidFill>
          <a:ln>
            <a:solidFill>
              <a:srgbClr val="085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0DF7D1F-85EE-B961-99DC-6AA416134674}"/>
              </a:ext>
            </a:extLst>
          </p:cNvPr>
          <p:cNvSpPr/>
          <p:nvPr/>
        </p:nvSpPr>
        <p:spPr>
          <a:xfrm>
            <a:off x="5892333" y="8263980"/>
            <a:ext cx="362967" cy="45719"/>
          </a:xfrm>
          <a:prstGeom prst="rect">
            <a:avLst/>
          </a:prstGeom>
          <a:solidFill>
            <a:srgbClr val="65A5AE"/>
          </a:solidFill>
          <a:ln>
            <a:solidFill>
              <a:srgbClr val="65A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F96C8DB-BC7E-F63E-83B7-D3E00824419A}"/>
              </a:ext>
            </a:extLst>
          </p:cNvPr>
          <p:cNvSpPr/>
          <p:nvPr/>
        </p:nvSpPr>
        <p:spPr>
          <a:xfrm>
            <a:off x="5892333" y="8305032"/>
            <a:ext cx="362967" cy="45719"/>
          </a:xfrm>
          <a:prstGeom prst="rect">
            <a:avLst/>
          </a:prstGeom>
          <a:solidFill>
            <a:srgbClr val="08575B"/>
          </a:solidFill>
          <a:ln>
            <a:solidFill>
              <a:srgbClr val="085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D1F679-91A9-8308-54D8-C9BA65775658}"/>
              </a:ext>
            </a:extLst>
          </p:cNvPr>
          <p:cNvSpPr/>
          <p:nvPr/>
        </p:nvSpPr>
        <p:spPr>
          <a:xfrm>
            <a:off x="5892333" y="8346084"/>
            <a:ext cx="362967" cy="164401"/>
          </a:xfrm>
          <a:prstGeom prst="rect">
            <a:avLst/>
          </a:prstGeom>
          <a:solidFill>
            <a:srgbClr val="326C87"/>
          </a:solidFill>
          <a:ln>
            <a:solidFill>
              <a:srgbClr val="326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073BFF-7E4A-2CF3-AB1A-69292EA0DBFB}"/>
              </a:ext>
            </a:extLst>
          </p:cNvPr>
          <p:cNvSpPr/>
          <p:nvPr/>
        </p:nvSpPr>
        <p:spPr>
          <a:xfrm>
            <a:off x="5892333" y="8511463"/>
            <a:ext cx="362967" cy="245655"/>
          </a:xfrm>
          <a:prstGeom prst="rect">
            <a:avLst/>
          </a:prstGeom>
          <a:solidFill>
            <a:srgbClr val="FA8230"/>
          </a:solidFill>
          <a:ln>
            <a:solidFill>
              <a:srgbClr val="FA8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7750D4F-B73A-CF2C-635C-5100F0FC6D07}"/>
              </a:ext>
            </a:extLst>
          </p:cNvPr>
          <p:cNvSpPr/>
          <p:nvPr/>
        </p:nvSpPr>
        <p:spPr>
          <a:xfrm>
            <a:off x="5892333" y="8768068"/>
            <a:ext cx="362967" cy="1314499"/>
          </a:xfrm>
          <a:prstGeom prst="rect">
            <a:avLst/>
          </a:prstGeom>
          <a:solidFill>
            <a:srgbClr val="FBAF07"/>
          </a:solidFill>
          <a:ln>
            <a:solidFill>
              <a:srgbClr val="FBA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5404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BEE70B10-6783-576A-552B-7BE9ED450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32" y="-825356"/>
            <a:ext cx="8808599" cy="12450474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B0E26E-2CB2-803B-D7C2-79A1EF507E87}"/>
              </a:ext>
            </a:extLst>
          </p:cNvPr>
          <p:cNvGrpSpPr/>
          <p:nvPr/>
        </p:nvGrpSpPr>
        <p:grpSpPr>
          <a:xfrm flipH="1">
            <a:off x="6634384" y="326173"/>
            <a:ext cx="2598825" cy="9999856"/>
            <a:chOff x="1051009" y="1057476"/>
            <a:chExt cx="2042387" cy="86848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4CF60D-1E66-2C17-E70A-1B84C9537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17" t="9167" r="26639" b="10417"/>
            <a:stretch/>
          </p:blipFill>
          <p:spPr>
            <a:xfrm>
              <a:off x="1051009" y="1057476"/>
              <a:ext cx="2042387" cy="868480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22CBDC-7097-C561-3B3B-7B87B8A08396}"/>
                </a:ext>
              </a:extLst>
            </p:cNvPr>
            <p:cNvSpPr/>
            <p:nvPr/>
          </p:nvSpPr>
          <p:spPr>
            <a:xfrm>
              <a:off x="2819603" y="1108952"/>
              <a:ext cx="273793" cy="8504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611068-8C24-C4C9-C110-9E03E92C98BD}"/>
                </a:ext>
              </a:extLst>
            </p:cNvPr>
            <p:cNvGrpSpPr/>
            <p:nvPr/>
          </p:nvGrpSpPr>
          <p:grpSpPr>
            <a:xfrm>
              <a:off x="2667203" y="1108953"/>
              <a:ext cx="304800" cy="8504036"/>
              <a:chOff x="2667203" y="1108953"/>
              <a:chExt cx="304800" cy="850403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E680C68-4396-86B0-8731-A9546F9732F5}"/>
                  </a:ext>
                </a:extLst>
              </p:cNvPr>
              <p:cNvGrpSpPr/>
              <p:nvPr/>
            </p:nvGrpSpPr>
            <p:grpSpPr>
              <a:xfrm>
                <a:off x="2667203" y="1108953"/>
                <a:ext cx="304800" cy="4041202"/>
                <a:chOff x="2667203" y="1108953"/>
                <a:chExt cx="304800" cy="4041202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5A3BB04-708B-AFB2-0487-5F00019B99AE}"/>
                    </a:ext>
                  </a:extLst>
                </p:cNvPr>
                <p:cNvGrpSpPr/>
                <p:nvPr/>
              </p:nvGrpSpPr>
              <p:grpSpPr>
                <a:xfrm>
                  <a:off x="2667203" y="1108953"/>
                  <a:ext cx="304800" cy="450044"/>
                  <a:chOff x="2667203" y="1108953"/>
                  <a:chExt cx="304800" cy="450044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93385A9-A487-A321-6CEB-B97DA5E40EAE}"/>
                      </a:ext>
                    </a:extLst>
                  </p:cNvPr>
                  <p:cNvSpPr/>
                  <p:nvPr/>
                </p:nvSpPr>
                <p:spPr>
                  <a:xfrm>
                    <a:off x="2667203" y="1108953"/>
                    <a:ext cx="304800" cy="77821"/>
                  </a:xfrm>
                  <a:prstGeom prst="rect">
                    <a:avLst/>
                  </a:prstGeom>
                  <a:solidFill>
                    <a:srgbClr val="D19683"/>
                  </a:solidFill>
                  <a:ln>
                    <a:solidFill>
                      <a:srgbClr val="D1968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2B8B3C51-C7BB-08E9-B245-8F02239DC9B4}"/>
                      </a:ext>
                    </a:extLst>
                  </p:cNvPr>
                  <p:cNvSpPr/>
                  <p:nvPr/>
                </p:nvSpPr>
                <p:spPr>
                  <a:xfrm>
                    <a:off x="2667203" y="1198399"/>
                    <a:ext cx="304800" cy="144000"/>
                  </a:xfrm>
                  <a:prstGeom prst="rect">
                    <a:avLst/>
                  </a:prstGeom>
                  <a:solidFill>
                    <a:srgbClr val="5D525E"/>
                  </a:solidFill>
                  <a:ln>
                    <a:solidFill>
                      <a:srgbClr val="5D52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A347C6B2-AB82-29CC-2CE5-CBF11ABF65F1}"/>
                      </a:ext>
                    </a:extLst>
                  </p:cNvPr>
                  <p:cNvSpPr/>
                  <p:nvPr/>
                </p:nvSpPr>
                <p:spPr>
                  <a:xfrm>
                    <a:off x="2667203" y="1335797"/>
                    <a:ext cx="304800" cy="144000"/>
                  </a:xfrm>
                  <a:prstGeom prst="rect">
                    <a:avLst/>
                  </a:prstGeom>
                  <a:solidFill>
                    <a:srgbClr val="0F1A06"/>
                  </a:solidFill>
                  <a:ln>
                    <a:solidFill>
                      <a:srgbClr val="0F1A0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956DE426-AFBC-6CA3-C54A-7F45480D1CDB}"/>
                      </a:ext>
                    </a:extLst>
                  </p:cNvPr>
                  <p:cNvSpPr/>
                  <p:nvPr/>
                </p:nvSpPr>
                <p:spPr>
                  <a:xfrm>
                    <a:off x="2667203" y="1479797"/>
                    <a:ext cx="304800" cy="79200"/>
                  </a:xfrm>
                  <a:prstGeom prst="rect">
                    <a:avLst/>
                  </a:prstGeom>
                  <a:solidFill>
                    <a:srgbClr val="A2BE96"/>
                  </a:solidFill>
                  <a:ln>
                    <a:solidFill>
                      <a:srgbClr val="A2BE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/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E2C3BF2-716D-5FEE-500E-06A739B93CDB}"/>
                    </a:ext>
                  </a:extLst>
                </p:cNvPr>
                <p:cNvSpPr/>
                <p:nvPr/>
              </p:nvSpPr>
              <p:spPr>
                <a:xfrm>
                  <a:off x="2667203" y="1558997"/>
                  <a:ext cx="304800" cy="288000"/>
                </a:xfrm>
                <a:prstGeom prst="rect">
                  <a:avLst/>
                </a:prstGeom>
                <a:solidFill>
                  <a:srgbClr val="248039"/>
                </a:solidFill>
                <a:ln>
                  <a:solidFill>
                    <a:srgbClr val="2480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40DCF67-256E-F8F2-92D7-C5A99960C233}"/>
                    </a:ext>
                  </a:extLst>
                </p:cNvPr>
                <p:cNvSpPr/>
                <p:nvPr/>
              </p:nvSpPr>
              <p:spPr>
                <a:xfrm>
                  <a:off x="2667203" y="1846997"/>
                  <a:ext cx="304800" cy="79200"/>
                </a:xfrm>
                <a:prstGeom prst="rect">
                  <a:avLst/>
                </a:prstGeom>
                <a:solidFill>
                  <a:srgbClr val="88A550"/>
                </a:solidFill>
                <a:ln>
                  <a:solidFill>
                    <a:srgbClr val="88A5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0A9249B-33E6-8DF4-A8D9-AB0D6AA08D33}"/>
                    </a:ext>
                  </a:extLst>
                </p:cNvPr>
                <p:cNvSpPr/>
                <p:nvPr/>
              </p:nvSpPr>
              <p:spPr>
                <a:xfrm>
                  <a:off x="2667203" y="1931694"/>
                  <a:ext cx="304800" cy="424156"/>
                </a:xfrm>
                <a:prstGeom prst="rect">
                  <a:avLst/>
                </a:prstGeom>
                <a:solidFill>
                  <a:srgbClr val="75B1A9"/>
                </a:solidFill>
                <a:ln>
                  <a:solidFill>
                    <a:srgbClr val="75B1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CB1B378-64DF-C0E4-35DF-75447593D188}"/>
                    </a:ext>
                  </a:extLst>
                </p:cNvPr>
                <p:cNvSpPr/>
                <p:nvPr/>
              </p:nvSpPr>
              <p:spPr>
                <a:xfrm>
                  <a:off x="2667203" y="2355850"/>
                  <a:ext cx="304800" cy="151200"/>
                </a:xfrm>
                <a:prstGeom prst="rect">
                  <a:avLst/>
                </a:prstGeom>
                <a:solidFill>
                  <a:srgbClr val="4897D9"/>
                </a:solidFill>
                <a:ln>
                  <a:solidFill>
                    <a:srgbClr val="4897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F5D16FF-6C56-0C09-6335-96816CB04670}"/>
                    </a:ext>
                  </a:extLst>
                </p:cNvPr>
                <p:cNvSpPr/>
                <p:nvPr/>
              </p:nvSpPr>
              <p:spPr>
                <a:xfrm>
                  <a:off x="2667203" y="2507050"/>
                  <a:ext cx="304800" cy="79200"/>
                </a:xfrm>
                <a:prstGeom prst="rect">
                  <a:avLst/>
                </a:prstGeom>
                <a:solidFill>
                  <a:srgbClr val="ACD1C0"/>
                </a:solidFill>
                <a:ln>
                  <a:solidFill>
                    <a:srgbClr val="ACD1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1B676E9-8C24-411D-FE02-424AAFBCD1D4}"/>
                    </a:ext>
                  </a:extLst>
                </p:cNvPr>
                <p:cNvSpPr/>
                <p:nvPr/>
              </p:nvSpPr>
              <p:spPr>
                <a:xfrm>
                  <a:off x="2667203" y="2591428"/>
                  <a:ext cx="304800" cy="208800"/>
                </a:xfrm>
                <a:prstGeom prst="rect">
                  <a:avLst/>
                </a:prstGeom>
                <a:solidFill>
                  <a:srgbClr val="A3A599"/>
                </a:solidFill>
                <a:ln>
                  <a:solidFill>
                    <a:srgbClr val="A3A5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5AE4FF3-3210-B01A-E2FD-3E9B9EBF360C}"/>
                    </a:ext>
                  </a:extLst>
                </p:cNvPr>
                <p:cNvSpPr/>
                <p:nvPr/>
              </p:nvSpPr>
              <p:spPr>
                <a:xfrm>
                  <a:off x="2667203" y="2810482"/>
                  <a:ext cx="304800" cy="425586"/>
                </a:xfrm>
                <a:prstGeom prst="rect">
                  <a:avLst/>
                </a:prstGeom>
                <a:solidFill>
                  <a:srgbClr val="F72B03"/>
                </a:solidFill>
                <a:ln>
                  <a:solidFill>
                    <a:srgbClr val="F72B0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11A91CC-3F72-9111-D222-6018C8A6D14D}"/>
                    </a:ext>
                  </a:extLst>
                </p:cNvPr>
                <p:cNvSpPr/>
                <p:nvPr/>
              </p:nvSpPr>
              <p:spPr>
                <a:xfrm>
                  <a:off x="2667203" y="3246321"/>
                  <a:ext cx="304800" cy="1752634"/>
                </a:xfrm>
                <a:prstGeom prst="rect">
                  <a:avLst/>
                </a:prstGeom>
                <a:solidFill>
                  <a:srgbClr val="375D97"/>
                </a:solidFill>
                <a:ln>
                  <a:solidFill>
                    <a:srgbClr val="375D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BB7F7D4-1350-F60C-58B2-6827B5050FFA}"/>
                    </a:ext>
                  </a:extLst>
                </p:cNvPr>
                <p:cNvSpPr/>
                <p:nvPr/>
              </p:nvSpPr>
              <p:spPr>
                <a:xfrm>
                  <a:off x="2667203" y="4998955"/>
                  <a:ext cx="304800" cy="75600"/>
                </a:xfrm>
                <a:prstGeom prst="rect">
                  <a:avLst/>
                </a:prstGeom>
                <a:solidFill>
                  <a:srgbClr val="66A6AD"/>
                </a:solidFill>
                <a:ln>
                  <a:solidFill>
                    <a:srgbClr val="66A6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DFDA58B-1420-C9CA-9EE6-B10976AA2B9A}"/>
                    </a:ext>
                  </a:extLst>
                </p:cNvPr>
                <p:cNvSpPr/>
                <p:nvPr/>
              </p:nvSpPr>
              <p:spPr>
                <a:xfrm>
                  <a:off x="2667203" y="5074555"/>
                  <a:ext cx="304800" cy="75600"/>
                </a:xfrm>
                <a:prstGeom prst="rect">
                  <a:avLst/>
                </a:prstGeom>
                <a:solidFill>
                  <a:srgbClr val="04575B"/>
                </a:solidFill>
                <a:ln>
                  <a:solidFill>
                    <a:srgbClr val="0457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776DBD-896F-29E3-9F5D-396C8438BE16}"/>
                  </a:ext>
                </a:extLst>
              </p:cNvPr>
              <p:cNvSpPr/>
              <p:nvPr/>
            </p:nvSpPr>
            <p:spPr>
              <a:xfrm>
                <a:off x="2667203" y="5150155"/>
                <a:ext cx="304800" cy="144000"/>
              </a:xfrm>
              <a:prstGeom prst="rect">
                <a:avLst/>
              </a:prstGeom>
              <a:solidFill>
                <a:srgbClr val="73605B"/>
              </a:solidFill>
              <a:ln>
                <a:solidFill>
                  <a:srgbClr val="736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E96F74-AF62-86E1-9A01-FD506B6A4DDF}"/>
                  </a:ext>
                </a:extLst>
              </p:cNvPr>
              <p:cNvSpPr/>
              <p:nvPr/>
            </p:nvSpPr>
            <p:spPr>
              <a:xfrm>
                <a:off x="2667203" y="5294155"/>
                <a:ext cx="304800" cy="144000"/>
              </a:xfrm>
              <a:prstGeom prst="rect">
                <a:avLst/>
              </a:prstGeom>
              <a:solidFill>
                <a:srgbClr val="326B87"/>
              </a:solidFill>
              <a:ln>
                <a:solidFill>
                  <a:srgbClr val="326B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2F6148-8F21-4D69-2F60-72B9B4CACD1B}"/>
                  </a:ext>
                </a:extLst>
              </p:cNvPr>
              <p:cNvSpPr/>
              <p:nvPr/>
            </p:nvSpPr>
            <p:spPr>
              <a:xfrm>
                <a:off x="2667203" y="5438155"/>
                <a:ext cx="304800" cy="75600"/>
              </a:xfrm>
              <a:prstGeom prst="rect">
                <a:avLst/>
              </a:prstGeom>
              <a:solidFill>
                <a:srgbClr val="F34A4A"/>
              </a:solidFill>
              <a:ln>
                <a:solidFill>
                  <a:srgbClr val="F3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1A59EE-56CB-6A8F-9DC6-5F3D8BE19E3A}"/>
                  </a:ext>
                </a:extLst>
              </p:cNvPr>
              <p:cNvSpPr/>
              <p:nvPr/>
            </p:nvSpPr>
            <p:spPr>
              <a:xfrm>
                <a:off x="2667203" y="5516407"/>
                <a:ext cx="304800" cy="439417"/>
              </a:xfrm>
              <a:prstGeom prst="rect">
                <a:avLst/>
              </a:prstGeom>
              <a:solidFill>
                <a:srgbClr val="9B4E10"/>
              </a:solidFill>
              <a:ln>
                <a:solidFill>
                  <a:srgbClr val="9B4E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3A5F59-6CB8-457F-67DE-560A085BB42F}"/>
                  </a:ext>
                </a:extLst>
              </p:cNvPr>
              <p:cNvSpPr/>
              <p:nvPr/>
            </p:nvSpPr>
            <p:spPr>
              <a:xfrm>
                <a:off x="2667203" y="5955824"/>
                <a:ext cx="304800" cy="75600"/>
              </a:xfrm>
              <a:prstGeom prst="rect">
                <a:avLst/>
              </a:prstGeom>
              <a:solidFill>
                <a:srgbClr val="DDBD95"/>
              </a:solidFill>
              <a:ln>
                <a:solidFill>
                  <a:srgbClr val="DDBD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83E6CF8-F27F-BE7F-7B81-700A004FB84C}"/>
                  </a:ext>
                </a:extLst>
              </p:cNvPr>
              <p:cNvSpPr/>
              <p:nvPr/>
            </p:nvSpPr>
            <p:spPr>
              <a:xfrm>
                <a:off x="2667203" y="6031424"/>
                <a:ext cx="304800" cy="283792"/>
              </a:xfrm>
              <a:prstGeom prst="rect">
                <a:avLst/>
              </a:prstGeom>
              <a:solidFill>
                <a:srgbClr val="1A95AD"/>
              </a:solidFill>
              <a:ln>
                <a:solidFill>
                  <a:srgbClr val="1A95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8CC5F6-D215-6450-903E-9F14396FCC2A}"/>
                  </a:ext>
                </a:extLst>
              </p:cNvPr>
              <p:cNvSpPr/>
              <p:nvPr/>
            </p:nvSpPr>
            <p:spPr>
              <a:xfrm>
                <a:off x="2667203" y="6326841"/>
                <a:ext cx="304800" cy="144000"/>
              </a:xfrm>
              <a:prstGeom prst="rect">
                <a:avLst/>
              </a:prstGeom>
              <a:solidFill>
                <a:srgbClr val="DAB44A"/>
              </a:solidFill>
              <a:ln>
                <a:solidFill>
                  <a:srgbClr val="DAB4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83816C-CD1F-6AE5-7B8F-7DC31F92F64B}"/>
                  </a:ext>
                </a:extLst>
              </p:cNvPr>
              <p:cNvSpPr/>
              <p:nvPr/>
            </p:nvSpPr>
            <p:spPr>
              <a:xfrm>
                <a:off x="2667203" y="6482466"/>
                <a:ext cx="304800" cy="418326"/>
              </a:xfrm>
              <a:prstGeom prst="rect">
                <a:avLst/>
              </a:prstGeom>
              <a:solidFill>
                <a:srgbClr val="F8EFE2"/>
              </a:solidFill>
              <a:ln>
                <a:solidFill>
                  <a:srgbClr val="F8EF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37FD20-F403-6C8E-61DE-0A2ABB302B58}"/>
                  </a:ext>
                </a:extLst>
              </p:cNvPr>
              <p:cNvSpPr/>
              <p:nvPr/>
            </p:nvSpPr>
            <p:spPr>
              <a:xfrm>
                <a:off x="2667203" y="6906187"/>
                <a:ext cx="304800" cy="144000"/>
              </a:xfrm>
              <a:prstGeom prst="rect">
                <a:avLst/>
              </a:prstGeom>
              <a:solidFill>
                <a:srgbClr val="1F948B"/>
              </a:solidFill>
              <a:ln>
                <a:solidFill>
                  <a:srgbClr val="1F9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9AC7E3-12C9-BC22-81AC-1F0992CB1C8B}"/>
                  </a:ext>
                </a:extLst>
              </p:cNvPr>
              <p:cNvSpPr/>
              <p:nvPr/>
            </p:nvSpPr>
            <p:spPr>
              <a:xfrm>
                <a:off x="2667203" y="7050187"/>
                <a:ext cx="304800" cy="144000"/>
              </a:xfrm>
              <a:prstGeom prst="rect">
                <a:avLst/>
              </a:prstGeom>
              <a:solidFill>
                <a:srgbClr val="DFE266"/>
              </a:solidFill>
              <a:ln>
                <a:solidFill>
                  <a:srgbClr val="DFE2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3C899E-F71D-B740-DBBB-CB1A735CECCB}"/>
                  </a:ext>
                </a:extLst>
              </p:cNvPr>
              <p:cNvSpPr/>
              <p:nvPr/>
            </p:nvSpPr>
            <p:spPr>
              <a:xfrm>
                <a:off x="2667203" y="7192073"/>
                <a:ext cx="304800" cy="75600"/>
              </a:xfrm>
              <a:prstGeom prst="rect">
                <a:avLst/>
              </a:prstGeom>
              <a:solidFill>
                <a:srgbClr val="4F6457"/>
              </a:solidFill>
              <a:ln>
                <a:solidFill>
                  <a:srgbClr val="4F64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0649AA-694B-3FAF-E179-5FA472F27BD5}"/>
                  </a:ext>
                </a:extLst>
              </p:cNvPr>
              <p:cNvSpPr/>
              <p:nvPr/>
            </p:nvSpPr>
            <p:spPr>
              <a:xfrm>
                <a:off x="2667203" y="7267673"/>
                <a:ext cx="304800" cy="965102"/>
              </a:xfrm>
              <a:prstGeom prst="rect">
                <a:avLst/>
              </a:prstGeom>
              <a:solidFill>
                <a:srgbClr val="A0D7E2"/>
              </a:solidFill>
              <a:ln>
                <a:solidFill>
                  <a:srgbClr val="A0D7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DBD529-5A68-0EFF-FC00-1A23A487D68A}"/>
                  </a:ext>
                </a:extLst>
              </p:cNvPr>
              <p:cNvSpPr/>
              <p:nvPr/>
            </p:nvSpPr>
            <p:spPr>
              <a:xfrm>
                <a:off x="2667203" y="8234261"/>
                <a:ext cx="304800" cy="72000"/>
              </a:xfrm>
              <a:prstGeom prst="rect">
                <a:avLst/>
              </a:prstGeom>
              <a:solidFill>
                <a:srgbClr val="FB802E"/>
              </a:solidFill>
              <a:ln>
                <a:solidFill>
                  <a:srgbClr val="FB80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FF1E10-6986-2CDD-2E64-2E3853C308F5}"/>
                  </a:ext>
                </a:extLst>
              </p:cNvPr>
              <p:cNvSpPr/>
              <p:nvPr/>
            </p:nvSpPr>
            <p:spPr>
              <a:xfrm>
                <a:off x="2667203" y="8310175"/>
                <a:ext cx="304800" cy="133737"/>
              </a:xfrm>
              <a:prstGeom prst="rect">
                <a:avLst/>
              </a:prstGeom>
              <a:solidFill>
                <a:srgbClr val="C4DFE6"/>
              </a:solidFill>
              <a:ln>
                <a:solidFill>
                  <a:srgbClr val="C4DF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33D098-DA16-E0D3-C3F3-FD9C502EAED6}"/>
                  </a:ext>
                </a:extLst>
              </p:cNvPr>
              <p:cNvSpPr/>
              <p:nvPr/>
            </p:nvSpPr>
            <p:spPr>
              <a:xfrm>
                <a:off x="2667203" y="8443912"/>
                <a:ext cx="304800" cy="214666"/>
              </a:xfrm>
              <a:prstGeom prst="rect">
                <a:avLst/>
              </a:prstGeom>
              <a:solidFill>
                <a:srgbClr val="80BD9E"/>
              </a:solidFill>
              <a:ln>
                <a:solidFill>
                  <a:srgbClr val="80BD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3CB15B0-B310-D48F-94DB-23CDA060BFA8}"/>
                  </a:ext>
                </a:extLst>
              </p:cNvPr>
              <p:cNvSpPr/>
              <p:nvPr/>
            </p:nvSpPr>
            <p:spPr>
              <a:xfrm>
                <a:off x="2667203" y="8667295"/>
                <a:ext cx="304800" cy="945694"/>
              </a:xfrm>
              <a:prstGeom prst="rect">
                <a:avLst/>
              </a:prstGeom>
              <a:solidFill>
                <a:srgbClr val="FAAF08"/>
              </a:solidFill>
              <a:ln>
                <a:solidFill>
                  <a:srgbClr val="FAA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842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ED537FA-35A4-3F89-75C5-50213F69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5" y="2427357"/>
            <a:ext cx="12895402" cy="64477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1EC07-2E85-DE89-A631-8453AB91B61F}"/>
              </a:ext>
            </a:extLst>
          </p:cNvPr>
          <p:cNvSpPr/>
          <p:nvPr/>
        </p:nvSpPr>
        <p:spPr>
          <a:xfrm>
            <a:off x="1544726" y="2427357"/>
            <a:ext cx="8567461" cy="92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fly&#10;&#10;Description automatically generated with medium confidence">
            <a:extLst>
              <a:ext uri="{FF2B5EF4-FFF2-40B4-BE49-F238E27FC236}">
                <a16:creationId xmlns:a16="http://schemas.microsoft.com/office/drawing/2014/main" id="{37A4CC88-2DF6-B15A-4252-CA306DCA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230" y="2215076"/>
            <a:ext cx="1119317" cy="965477"/>
          </a:xfrm>
          <a:prstGeom prst="rect">
            <a:avLst/>
          </a:prstGeom>
        </p:spPr>
      </p:pic>
      <p:pic>
        <p:nvPicPr>
          <p:cNvPr id="8" name="Picture 7" descr="A close up of a bee&#10;&#10;Description automatically generated">
            <a:extLst>
              <a:ext uri="{FF2B5EF4-FFF2-40B4-BE49-F238E27FC236}">
                <a16:creationId xmlns:a16="http://schemas.microsoft.com/office/drawing/2014/main" id="{93144C84-0900-CA7B-D1C6-C8E8B24A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09" y="2204974"/>
            <a:ext cx="1362242" cy="9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B5A733-6D03-D17B-2948-4F4CF008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73" y="2692763"/>
            <a:ext cx="13117626" cy="65588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1EC07-2E85-DE89-A631-8453AB91B61F}"/>
              </a:ext>
            </a:extLst>
          </p:cNvPr>
          <p:cNvSpPr/>
          <p:nvPr/>
        </p:nvSpPr>
        <p:spPr>
          <a:xfrm>
            <a:off x="953056" y="2746793"/>
            <a:ext cx="9392215" cy="92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fly&#10;&#10;Description automatically generated with medium confidence">
            <a:extLst>
              <a:ext uri="{FF2B5EF4-FFF2-40B4-BE49-F238E27FC236}">
                <a16:creationId xmlns:a16="http://schemas.microsoft.com/office/drawing/2014/main" id="{37A4CC88-2DF6-B15A-4252-CA306DCA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19" y="2692763"/>
            <a:ext cx="1119317" cy="965477"/>
          </a:xfrm>
          <a:prstGeom prst="rect">
            <a:avLst/>
          </a:prstGeom>
        </p:spPr>
      </p:pic>
      <p:pic>
        <p:nvPicPr>
          <p:cNvPr id="8" name="Picture 7" descr="A close up of a bee&#10;&#10;Description automatically generated">
            <a:extLst>
              <a:ext uri="{FF2B5EF4-FFF2-40B4-BE49-F238E27FC236}">
                <a16:creationId xmlns:a16="http://schemas.microsoft.com/office/drawing/2014/main" id="{93144C84-0900-CA7B-D1C6-C8E8B24A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106" y="2692763"/>
            <a:ext cx="1362242" cy="9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2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1192</TotalTime>
  <Words>1</Words>
  <Application>Microsoft Macintosh PowerPoint</Application>
  <PresentationFormat>Custom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Simonetta Selva</dc:creator>
  <cp:lastModifiedBy>Simonetta Selva</cp:lastModifiedBy>
  <cp:revision>7</cp:revision>
  <dcterms:created xsi:type="dcterms:W3CDTF">2022-12-20T13:39:35Z</dcterms:created>
  <dcterms:modified xsi:type="dcterms:W3CDTF">2022-12-21T15:58:36Z</dcterms:modified>
</cp:coreProperties>
</file>