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F08"/>
    <a:srgbClr val="80BD9E"/>
    <a:srgbClr val="FB802E"/>
    <a:srgbClr val="C4DFE6"/>
    <a:srgbClr val="A0D7E2"/>
    <a:srgbClr val="4F6457"/>
    <a:srgbClr val="DFE266"/>
    <a:srgbClr val="1F948B"/>
    <a:srgbClr val="F8EFE2"/>
    <a:srgbClr val="DAB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7"/>
  </p:normalViewPr>
  <p:slideViewPr>
    <p:cSldViewPr snapToGrid="0">
      <p:cViewPr>
        <p:scale>
          <a:sx n="338" d="100"/>
          <a:sy n="338" d="100"/>
        </p:scale>
        <p:origin x="-2352" y="-15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2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3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1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9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8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8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9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4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CA61-D02B-9F4F-A215-85F3C03B6418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BC0B-1B7E-4F43-87D9-3EFC4942A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956287-4A53-2C08-04B7-514FE3685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7" t="9167" r="26639" b="10417"/>
          <a:stretch/>
        </p:blipFill>
        <p:spPr>
          <a:xfrm>
            <a:off x="1051009" y="1057476"/>
            <a:ext cx="2042387" cy="86848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AC39B4-9514-222F-F9BB-8DDEDEAF44EF}"/>
              </a:ext>
            </a:extLst>
          </p:cNvPr>
          <p:cNvSpPr/>
          <p:nvPr/>
        </p:nvSpPr>
        <p:spPr>
          <a:xfrm>
            <a:off x="3447256" y="813047"/>
            <a:ext cx="304800" cy="79200"/>
          </a:xfrm>
          <a:prstGeom prst="rect">
            <a:avLst/>
          </a:prstGeom>
          <a:solidFill>
            <a:srgbClr val="A2BE96"/>
          </a:solidFill>
          <a:ln>
            <a:solidFill>
              <a:srgbClr val="A2B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071794-6D41-1E34-B4A4-1414E0F6A474}"/>
              </a:ext>
            </a:extLst>
          </p:cNvPr>
          <p:cNvGrpSpPr/>
          <p:nvPr/>
        </p:nvGrpSpPr>
        <p:grpSpPr>
          <a:xfrm>
            <a:off x="2667203" y="1108953"/>
            <a:ext cx="304800" cy="4041202"/>
            <a:chOff x="2667203" y="1108953"/>
            <a:chExt cx="304800" cy="404120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D0A06E-A412-0C4A-FE23-AF763342C0D5}"/>
                </a:ext>
              </a:extLst>
            </p:cNvPr>
            <p:cNvGrpSpPr/>
            <p:nvPr/>
          </p:nvGrpSpPr>
          <p:grpSpPr>
            <a:xfrm>
              <a:off x="2667203" y="1108953"/>
              <a:ext cx="304800" cy="450044"/>
              <a:chOff x="2667203" y="1108953"/>
              <a:chExt cx="304800" cy="4500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8608F5-5DEE-FA98-35E0-0D30AEFA8D32}"/>
                  </a:ext>
                </a:extLst>
              </p:cNvPr>
              <p:cNvSpPr/>
              <p:nvPr/>
            </p:nvSpPr>
            <p:spPr>
              <a:xfrm>
                <a:off x="2667203" y="1108953"/>
                <a:ext cx="304800" cy="77821"/>
              </a:xfrm>
              <a:prstGeom prst="rect">
                <a:avLst/>
              </a:prstGeom>
              <a:solidFill>
                <a:srgbClr val="D19683"/>
              </a:solidFill>
              <a:ln>
                <a:solidFill>
                  <a:srgbClr val="D196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18AC3E-7BB3-FDF9-CDCA-AA291C69BEBC}"/>
                  </a:ext>
                </a:extLst>
              </p:cNvPr>
              <p:cNvSpPr/>
              <p:nvPr/>
            </p:nvSpPr>
            <p:spPr>
              <a:xfrm>
                <a:off x="2667203" y="1186774"/>
                <a:ext cx="304800" cy="144000"/>
              </a:xfrm>
              <a:prstGeom prst="rect">
                <a:avLst/>
              </a:prstGeom>
              <a:solidFill>
                <a:srgbClr val="5D525E"/>
              </a:solidFill>
              <a:ln>
                <a:solidFill>
                  <a:srgbClr val="5D52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33E87F-3EA0-702B-2B2B-3CB92F77A375}"/>
                  </a:ext>
                </a:extLst>
              </p:cNvPr>
              <p:cNvSpPr/>
              <p:nvPr/>
            </p:nvSpPr>
            <p:spPr>
              <a:xfrm>
                <a:off x="2667203" y="1335797"/>
                <a:ext cx="304800" cy="144000"/>
              </a:xfrm>
              <a:prstGeom prst="rect">
                <a:avLst/>
              </a:prstGeom>
              <a:solidFill>
                <a:srgbClr val="0F1A06"/>
              </a:solidFill>
              <a:ln>
                <a:solidFill>
                  <a:srgbClr val="0F1A0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D208E1-363C-93BE-C902-D27ECF3BE1F2}"/>
                  </a:ext>
                </a:extLst>
              </p:cNvPr>
              <p:cNvSpPr/>
              <p:nvPr/>
            </p:nvSpPr>
            <p:spPr>
              <a:xfrm>
                <a:off x="2667203" y="1479797"/>
                <a:ext cx="304800" cy="79200"/>
              </a:xfrm>
              <a:prstGeom prst="rect">
                <a:avLst/>
              </a:prstGeom>
              <a:solidFill>
                <a:srgbClr val="A2BE96"/>
              </a:solidFill>
              <a:ln>
                <a:solidFill>
                  <a:srgbClr val="A2BE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DED8BC-0DE5-E97F-C110-0B4FEB8264E0}"/>
                </a:ext>
              </a:extLst>
            </p:cNvPr>
            <p:cNvSpPr/>
            <p:nvPr/>
          </p:nvSpPr>
          <p:spPr>
            <a:xfrm>
              <a:off x="2667203" y="1558997"/>
              <a:ext cx="304800" cy="288000"/>
            </a:xfrm>
            <a:prstGeom prst="rect">
              <a:avLst/>
            </a:prstGeom>
            <a:solidFill>
              <a:srgbClr val="248039"/>
            </a:solidFill>
            <a:ln>
              <a:solidFill>
                <a:srgbClr val="2480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553C5D-9920-2774-0023-0A2B5B7A15E2}"/>
                </a:ext>
              </a:extLst>
            </p:cNvPr>
            <p:cNvSpPr/>
            <p:nvPr/>
          </p:nvSpPr>
          <p:spPr>
            <a:xfrm>
              <a:off x="2667203" y="1846997"/>
              <a:ext cx="304800" cy="79200"/>
            </a:xfrm>
            <a:prstGeom prst="rect">
              <a:avLst/>
            </a:prstGeom>
            <a:solidFill>
              <a:srgbClr val="88A550"/>
            </a:solidFill>
            <a:ln>
              <a:solidFill>
                <a:srgbClr val="88A5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7AC067-3222-17E4-D316-582FDD03901A}"/>
                </a:ext>
              </a:extLst>
            </p:cNvPr>
            <p:cNvSpPr/>
            <p:nvPr/>
          </p:nvSpPr>
          <p:spPr>
            <a:xfrm>
              <a:off x="2667203" y="1931694"/>
              <a:ext cx="304800" cy="424156"/>
            </a:xfrm>
            <a:prstGeom prst="rect">
              <a:avLst/>
            </a:prstGeom>
            <a:solidFill>
              <a:srgbClr val="75B1A9"/>
            </a:solidFill>
            <a:ln>
              <a:solidFill>
                <a:srgbClr val="75B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9ABF1D-8D16-CDCB-8905-09EA3361D1BF}"/>
                </a:ext>
              </a:extLst>
            </p:cNvPr>
            <p:cNvSpPr/>
            <p:nvPr/>
          </p:nvSpPr>
          <p:spPr>
            <a:xfrm>
              <a:off x="2667203" y="2355850"/>
              <a:ext cx="304800" cy="151200"/>
            </a:xfrm>
            <a:prstGeom prst="rect">
              <a:avLst/>
            </a:prstGeom>
            <a:solidFill>
              <a:srgbClr val="4897D9"/>
            </a:solidFill>
            <a:ln>
              <a:solidFill>
                <a:srgbClr val="4897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A557CD-1139-7202-4A5E-8C25263256B8}"/>
                </a:ext>
              </a:extLst>
            </p:cNvPr>
            <p:cNvSpPr/>
            <p:nvPr/>
          </p:nvSpPr>
          <p:spPr>
            <a:xfrm>
              <a:off x="2667203" y="2507050"/>
              <a:ext cx="304800" cy="79200"/>
            </a:xfrm>
            <a:prstGeom prst="rect">
              <a:avLst/>
            </a:prstGeom>
            <a:solidFill>
              <a:srgbClr val="ACD1C0"/>
            </a:solidFill>
            <a:ln>
              <a:solidFill>
                <a:srgbClr val="ACD1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1A2FCD-4012-1777-D63B-B7AE60143323}"/>
                </a:ext>
              </a:extLst>
            </p:cNvPr>
            <p:cNvSpPr/>
            <p:nvPr/>
          </p:nvSpPr>
          <p:spPr>
            <a:xfrm>
              <a:off x="2667203" y="2591428"/>
              <a:ext cx="304800" cy="208800"/>
            </a:xfrm>
            <a:prstGeom prst="rect">
              <a:avLst/>
            </a:prstGeom>
            <a:solidFill>
              <a:srgbClr val="A3A599"/>
            </a:solidFill>
            <a:ln>
              <a:solidFill>
                <a:srgbClr val="A3A5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9E5E39-B026-6723-BD0F-0668FC69A2FC}"/>
                </a:ext>
              </a:extLst>
            </p:cNvPr>
            <p:cNvSpPr/>
            <p:nvPr/>
          </p:nvSpPr>
          <p:spPr>
            <a:xfrm>
              <a:off x="2667203" y="2810482"/>
              <a:ext cx="304800" cy="425586"/>
            </a:xfrm>
            <a:prstGeom prst="rect">
              <a:avLst/>
            </a:prstGeom>
            <a:solidFill>
              <a:srgbClr val="F72B03"/>
            </a:solidFill>
            <a:ln>
              <a:solidFill>
                <a:srgbClr val="F72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FA1588-0861-C80D-0227-FE20358AB9D6}"/>
                </a:ext>
              </a:extLst>
            </p:cNvPr>
            <p:cNvSpPr/>
            <p:nvPr/>
          </p:nvSpPr>
          <p:spPr>
            <a:xfrm>
              <a:off x="2667203" y="3246321"/>
              <a:ext cx="304800" cy="1752634"/>
            </a:xfrm>
            <a:prstGeom prst="rect">
              <a:avLst/>
            </a:prstGeom>
            <a:solidFill>
              <a:srgbClr val="375D97"/>
            </a:solidFill>
            <a:ln>
              <a:solidFill>
                <a:srgbClr val="375D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7A249C-A5A5-BF44-FFD0-904BA2C371FE}"/>
                </a:ext>
              </a:extLst>
            </p:cNvPr>
            <p:cNvSpPr/>
            <p:nvPr/>
          </p:nvSpPr>
          <p:spPr>
            <a:xfrm>
              <a:off x="2667203" y="4998955"/>
              <a:ext cx="304800" cy="75600"/>
            </a:xfrm>
            <a:prstGeom prst="rect">
              <a:avLst/>
            </a:prstGeom>
            <a:solidFill>
              <a:srgbClr val="66A6AD"/>
            </a:solidFill>
            <a:ln>
              <a:solidFill>
                <a:srgbClr val="66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BEFAAE-AA1F-A2E7-A124-858DBC3FCA70}"/>
                </a:ext>
              </a:extLst>
            </p:cNvPr>
            <p:cNvSpPr/>
            <p:nvPr/>
          </p:nvSpPr>
          <p:spPr>
            <a:xfrm>
              <a:off x="2667203" y="5074555"/>
              <a:ext cx="304800" cy="75600"/>
            </a:xfrm>
            <a:prstGeom prst="rect">
              <a:avLst/>
            </a:prstGeom>
            <a:solidFill>
              <a:srgbClr val="04575B"/>
            </a:solidFill>
            <a:ln>
              <a:solidFill>
                <a:srgbClr val="0457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AF74E-726B-B640-10F7-58861E66F8BC}"/>
              </a:ext>
            </a:extLst>
          </p:cNvPr>
          <p:cNvSpPr/>
          <p:nvPr/>
        </p:nvSpPr>
        <p:spPr>
          <a:xfrm>
            <a:off x="2667203" y="5150155"/>
            <a:ext cx="304800" cy="144000"/>
          </a:xfrm>
          <a:prstGeom prst="rect">
            <a:avLst/>
          </a:prstGeom>
          <a:solidFill>
            <a:srgbClr val="73605B"/>
          </a:solidFill>
          <a:ln>
            <a:solidFill>
              <a:srgbClr val="736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FBD4BA-6436-1B53-9AE6-E84ED3FAD15E}"/>
              </a:ext>
            </a:extLst>
          </p:cNvPr>
          <p:cNvSpPr/>
          <p:nvPr/>
        </p:nvSpPr>
        <p:spPr>
          <a:xfrm>
            <a:off x="2667203" y="5294155"/>
            <a:ext cx="304800" cy="144000"/>
          </a:xfrm>
          <a:prstGeom prst="rect">
            <a:avLst/>
          </a:prstGeom>
          <a:solidFill>
            <a:srgbClr val="326B87"/>
          </a:solidFill>
          <a:ln>
            <a:solidFill>
              <a:srgbClr val="326B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1B1A70-E8BF-3337-32C4-2B3C6A8192B2}"/>
              </a:ext>
            </a:extLst>
          </p:cNvPr>
          <p:cNvSpPr/>
          <p:nvPr/>
        </p:nvSpPr>
        <p:spPr>
          <a:xfrm>
            <a:off x="2667203" y="5438155"/>
            <a:ext cx="304800" cy="75600"/>
          </a:xfrm>
          <a:prstGeom prst="rect">
            <a:avLst/>
          </a:prstGeom>
          <a:solidFill>
            <a:srgbClr val="F34A4A"/>
          </a:solidFill>
          <a:ln>
            <a:solidFill>
              <a:srgbClr val="F34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6E2BEA-80D8-46D1-A264-78F218A8D777}"/>
              </a:ext>
            </a:extLst>
          </p:cNvPr>
          <p:cNvSpPr/>
          <p:nvPr/>
        </p:nvSpPr>
        <p:spPr>
          <a:xfrm>
            <a:off x="2667203" y="5516407"/>
            <a:ext cx="304800" cy="439417"/>
          </a:xfrm>
          <a:prstGeom prst="rect">
            <a:avLst/>
          </a:prstGeom>
          <a:solidFill>
            <a:srgbClr val="9B4E10"/>
          </a:solidFill>
          <a:ln>
            <a:solidFill>
              <a:srgbClr val="9B4E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5E8ED-D169-EA62-4B6E-6330736700D1}"/>
              </a:ext>
            </a:extLst>
          </p:cNvPr>
          <p:cNvSpPr/>
          <p:nvPr/>
        </p:nvSpPr>
        <p:spPr>
          <a:xfrm>
            <a:off x="2667203" y="5955824"/>
            <a:ext cx="304800" cy="75600"/>
          </a:xfrm>
          <a:prstGeom prst="rect">
            <a:avLst/>
          </a:prstGeom>
          <a:solidFill>
            <a:srgbClr val="DDBD95"/>
          </a:solidFill>
          <a:ln>
            <a:solidFill>
              <a:srgbClr val="DDB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EC29DE-4EEF-8EAD-D032-E198D58CC936}"/>
              </a:ext>
            </a:extLst>
          </p:cNvPr>
          <p:cNvSpPr/>
          <p:nvPr/>
        </p:nvSpPr>
        <p:spPr>
          <a:xfrm>
            <a:off x="2667203" y="6031424"/>
            <a:ext cx="304800" cy="283792"/>
          </a:xfrm>
          <a:prstGeom prst="rect">
            <a:avLst/>
          </a:prstGeom>
          <a:solidFill>
            <a:srgbClr val="1A95AD"/>
          </a:solidFill>
          <a:ln>
            <a:solidFill>
              <a:srgbClr val="1A9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0ED550-709D-EAF8-8D1C-7688876C1761}"/>
              </a:ext>
            </a:extLst>
          </p:cNvPr>
          <p:cNvSpPr/>
          <p:nvPr/>
        </p:nvSpPr>
        <p:spPr>
          <a:xfrm>
            <a:off x="2667203" y="6326841"/>
            <a:ext cx="304800" cy="144000"/>
          </a:xfrm>
          <a:prstGeom prst="rect">
            <a:avLst/>
          </a:prstGeom>
          <a:solidFill>
            <a:srgbClr val="DAB44A"/>
          </a:solidFill>
          <a:ln>
            <a:solidFill>
              <a:srgbClr val="DAB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A884F5-BAEF-B644-D2A5-98C6E3CA6603}"/>
              </a:ext>
            </a:extLst>
          </p:cNvPr>
          <p:cNvSpPr/>
          <p:nvPr/>
        </p:nvSpPr>
        <p:spPr>
          <a:xfrm>
            <a:off x="2667203" y="6482466"/>
            <a:ext cx="304800" cy="418326"/>
          </a:xfrm>
          <a:prstGeom prst="rect">
            <a:avLst/>
          </a:prstGeom>
          <a:solidFill>
            <a:srgbClr val="F8EFE2"/>
          </a:solidFill>
          <a:ln>
            <a:solidFill>
              <a:srgbClr val="F8E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C47C1A-171C-A382-8D65-5B70538E07B6}"/>
              </a:ext>
            </a:extLst>
          </p:cNvPr>
          <p:cNvSpPr/>
          <p:nvPr/>
        </p:nvSpPr>
        <p:spPr>
          <a:xfrm>
            <a:off x="2667203" y="6906187"/>
            <a:ext cx="304800" cy="144000"/>
          </a:xfrm>
          <a:prstGeom prst="rect">
            <a:avLst/>
          </a:prstGeom>
          <a:solidFill>
            <a:srgbClr val="1F948B"/>
          </a:solidFill>
          <a:ln>
            <a:solidFill>
              <a:srgbClr val="1F9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D3E0D7-6AF2-0C7A-2FE1-F1E8D3F76663}"/>
              </a:ext>
            </a:extLst>
          </p:cNvPr>
          <p:cNvSpPr/>
          <p:nvPr/>
        </p:nvSpPr>
        <p:spPr>
          <a:xfrm>
            <a:off x="2667203" y="7050187"/>
            <a:ext cx="304800" cy="144000"/>
          </a:xfrm>
          <a:prstGeom prst="rect">
            <a:avLst/>
          </a:prstGeom>
          <a:solidFill>
            <a:srgbClr val="DFE266"/>
          </a:solidFill>
          <a:ln>
            <a:solidFill>
              <a:srgbClr val="DFE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178F37-CC92-C53C-6838-96246F2DF6BC}"/>
              </a:ext>
            </a:extLst>
          </p:cNvPr>
          <p:cNvSpPr/>
          <p:nvPr/>
        </p:nvSpPr>
        <p:spPr>
          <a:xfrm>
            <a:off x="2667203" y="7192073"/>
            <a:ext cx="304800" cy="75600"/>
          </a:xfrm>
          <a:prstGeom prst="rect">
            <a:avLst/>
          </a:prstGeom>
          <a:solidFill>
            <a:srgbClr val="4F6457"/>
          </a:solidFill>
          <a:ln>
            <a:solidFill>
              <a:srgbClr val="4F6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6D9A2B-D796-3EF2-C877-0489C5835BD4}"/>
              </a:ext>
            </a:extLst>
          </p:cNvPr>
          <p:cNvSpPr/>
          <p:nvPr/>
        </p:nvSpPr>
        <p:spPr>
          <a:xfrm>
            <a:off x="2667203" y="7267673"/>
            <a:ext cx="304800" cy="965102"/>
          </a:xfrm>
          <a:prstGeom prst="rect">
            <a:avLst/>
          </a:prstGeom>
          <a:solidFill>
            <a:srgbClr val="A0D7E2"/>
          </a:solidFill>
          <a:ln>
            <a:solidFill>
              <a:srgbClr val="A0D7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13BDDA-304A-6E5C-8446-897B278A6BAF}"/>
              </a:ext>
            </a:extLst>
          </p:cNvPr>
          <p:cNvSpPr/>
          <p:nvPr/>
        </p:nvSpPr>
        <p:spPr>
          <a:xfrm>
            <a:off x="2667203" y="8234261"/>
            <a:ext cx="304800" cy="72000"/>
          </a:xfrm>
          <a:prstGeom prst="rect">
            <a:avLst/>
          </a:prstGeom>
          <a:solidFill>
            <a:srgbClr val="FB802E"/>
          </a:solidFill>
          <a:ln>
            <a:solidFill>
              <a:srgbClr val="FB8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D6DD71-432D-1E88-1DBD-09C11F73C2AA}"/>
              </a:ext>
            </a:extLst>
          </p:cNvPr>
          <p:cNvSpPr/>
          <p:nvPr/>
        </p:nvSpPr>
        <p:spPr>
          <a:xfrm>
            <a:off x="2667203" y="8310175"/>
            <a:ext cx="304800" cy="133737"/>
          </a:xfrm>
          <a:prstGeom prst="rect">
            <a:avLst/>
          </a:prstGeom>
          <a:solidFill>
            <a:srgbClr val="C4DFE6"/>
          </a:solidFill>
          <a:ln>
            <a:solidFill>
              <a:srgbClr val="C4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673AF5-19C2-79E0-DB77-B67B8F59A402}"/>
              </a:ext>
            </a:extLst>
          </p:cNvPr>
          <p:cNvSpPr/>
          <p:nvPr/>
        </p:nvSpPr>
        <p:spPr>
          <a:xfrm>
            <a:off x="2667203" y="8443912"/>
            <a:ext cx="304800" cy="214666"/>
          </a:xfrm>
          <a:prstGeom prst="rect">
            <a:avLst/>
          </a:prstGeom>
          <a:solidFill>
            <a:srgbClr val="80BD9E"/>
          </a:solidFill>
          <a:ln>
            <a:solidFill>
              <a:srgbClr val="80BD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BE9CE8-24CF-594F-462D-BACD9CECB909}"/>
              </a:ext>
            </a:extLst>
          </p:cNvPr>
          <p:cNvSpPr/>
          <p:nvPr/>
        </p:nvSpPr>
        <p:spPr>
          <a:xfrm>
            <a:off x="2667203" y="8667295"/>
            <a:ext cx="304800" cy="945694"/>
          </a:xfrm>
          <a:prstGeom prst="rect">
            <a:avLst/>
          </a:prstGeom>
          <a:solidFill>
            <a:srgbClr val="FAAF08"/>
          </a:solidFill>
          <a:ln>
            <a:solidFill>
              <a:srgbClr val="FAAF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89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Simonetta Selva</dc:creator>
  <cp:lastModifiedBy>Simonetta Selva</cp:lastModifiedBy>
  <cp:revision>5</cp:revision>
  <dcterms:created xsi:type="dcterms:W3CDTF">2022-12-20T13:39:35Z</dcterms:created>
  <dcterms:modified xsi:type="dcterms:W3CDTF">2022-12-20T14:20:50Z</dcterms:modified>
</cp:coreProperties>
</file>