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751"/>
    <p:restoredTop sz="95781"/>
  </p:normalViewPr>
  <p:slideViewPr>
    <p:cSldViewPr snapToGrid="0">
      <p:cViewPr varScale="1">
        <p:scale>
          <a:sx n="69" d="100"/>
          <a:sy n="69" d="100"/>
        </p:scale>
        <p:origin x="20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08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4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0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85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5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2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2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5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8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02F6A-24C0-F542-B964-06A52E1BE56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9039-ACF7-7C47-8766-F37CFD2D4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F2A2AE-0D0B-0511-8C54-9C822438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1" y="820272"/>
            <a:ext cx="4554070" cy="2846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10480-BB6A-23F9-D21A-F3BA2E0F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28533" y="995082"/>
            <a:ext cx="3271680" cy="204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620AE-C00E-5028-731F-B3A93D1E2DD0}"/>
              </a:ext>
            </a:extLst>
          </p:cNvPr>
          <p:cNvSpPr txBox="1"/>
          <p:nvPr/>
        </p:nvSpPr>
        <p:spPr>
          <a:xfrm>
            <a:off x="838201" y="820272"/>
            <a:ext cx="2584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D82E3-A1CE-364D-B1E6-825F57AE564E}"/>
              </a:ext>
            </a:extLst>
          </p:cNvPr>
          <p:cNvSpPr txBox="1"/>
          <p:nvPr/>
        </p:nvSpPr>
        <p:spPr>
          <a:xfrm>
            <a:off x="3097526" y="820272"/>
            <a:ext cx="2584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33A99-59D6-0A3F-B84D-BEC802926A97}"/>
              </a:ext>
            </a:extLst>
          </p:cNvPr>
          <p:cNvSpPr txBox="1"/>
          <p:nvPr/>
        </p:nvSpPr>
        <p:spPr>
          <a:xfrm>
            <a:off x="5528534" y="820272"/>
            <a:ext cx="2584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01185C-80C2-2C21-60C9-FA5C1BBCA2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8201" y="3543455"/>
            <a:ext cx="4554072" cy="2846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58BCA8-F0E0-08A2-AA11-EE0D1789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68874" y="3543455"/>
            <a:ext cx="3037243" cy="3037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AFAB6-DAE0-744A-7D37-C562D6AABE60}"/>
              </a:ext>
            </a:extLst>
          </p:cNvPr>
          <p:cNvSpPr txBox="1"/>
          <p:nvPr/>
        </p:nvSpPr>
        <p:spPr>
          <a:xfrm>
            <a:off x="838200" y="3571898"/>
            <a:ext cx="2584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6246A-B8EE-C802-80F0-E0FB8B3A743D}"/>
              </a:ext>
            </a:extLst>
          </p:cNvPr>
          <p:cNvSpPr txBox="1"/>
          <p:nvPr/>
        </p:nvSpPr>
        <p:spPr>
          <a:xfrm>
            <a:off x="3097525" y="3571898"/>
            <a:ext cx="2584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2C7B1-5C40-8C9B-61F2-1D68C816516A}"/>
              </a:ext>
            </a:extLst>
          </p:cNvPr>
          <p:cNvSpPr txBox="1"/>
          <p:nvPr/>
        </p:nvSpPr>
        <p:spPr>
          <a:xfrm>
            <a:off x="5528533" y="3571898"/>
            <a:ext cx="2584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0506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131</TotalTime>
  <Words>6</Words>
  <Application>Microsoft Macintosh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Simonetta Selva</dc:creator>
  <cp:lastModifiedBy>Simonetta Selva</cp:lastModifiedBy>
  <cp:revision>3</cp:revision>
  <dcterms:created xsi:type="dcterms:W3CDTF">2023-04-03T14:21:38Z</dcterms:created>
  <dcterms:modified xsi:type="dcterms:W3CDTF">2023-04-04T11:30:01Z</dcterms:modified>
</cp:coreProperties>
</file>