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y-json-server.typicod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5" name="Rectangle 104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6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8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11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12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13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14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15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16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17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18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19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0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1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2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3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4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5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6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7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8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9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0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DE6155-74ED-4FE5-8787-94AE6D7E4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GB" sz="4400">
                <a:solidFill>
                  <a:srgbClr val="FFFFFF"/>
                </a:solidFill>
              </a:rPr>
              <a:t>Currencyfair frontend developer challenge</a:t>
            </a:r>
            <a:endParaRPr lang="en-IE" sz="4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FC0EA-FD76-423D-82AC-DFE4261EC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chemeClr val="bg2"/>
                </a:solidFill>
              </a:rPr>
              <a:t>By Renzo simonetto</a:t>
            </a:r>
            <a:endParaRPr lang="en-IE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084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64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6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F36D27-EB78-4D99-87E8-9B35F0929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GB" sz="4000"/>
              <a:t>End to end thought process</a:t>
            </a:r>
            <a:endParaRPr lang="en-IE" sz="400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0B2A8A41-4D44-4765-A1A7-97128BDD9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GB" sz="1800"/>
              <a:t>Created a simple layout using HTML only.</a:t>
            </a:r>
          </a:p>
          <a:p>
            <a:r>
              <a:rPr lang="en-GB" sz="1800"/>
              <a:t>Created a pure React SPA following a Top-Down design process for the components using the previously created layout as a guide and hardcoded data.</a:t>
            </a:r>
          </a:p>
          <a:p>
            <a:r>
              <a:rPr lang="en-GB" sz="1800"/>
              <a:t>Added Redux and the needed actions to bring data from the back end.</a:t>
            </a:r>
          </a:p>
          <a:p>
            <a:r>
              <a:rPr lang="en-GB" sz="1800"/>
              <a:t>Made the application responsive.</a:t>
            </a:r>
          </a:p>
          <a:p>
            <a:r>
              <a:rPr lang="en-GB" sz="1800"/>
              <a:t>Added tests.</a:t>
            </a:r>
          </a:p>
          <a:p>
            <a:endParaRPr lang="en-GB" sz="1800"/>
          </a:p>
          <a:p>
            <a:endParaRPr lang="en-IE" sz="180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05339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67F630-2B56-4A1E-968F-28F4DC35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GB" sz="4000"/>
              <a:t>Used tools</a:t>
            </a:r>
            <a:endParaRPr lang="en-IE" sz="400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A817FDDF-EC8F-4421-A031-A48F6C094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GB" sz="1800"/>
              <a:t>React: To create the presentation layer</a:t>
            </a:r>
          </a:p>
          <a:p>
            <a:r>
              <a:rPr lang="en-GB" sz="1800"/>
              <a:t>Redux: To implement the application logic</a:t>
            </a:r>
          </a:p>
          <a:p>
            <a:r>
              <a:rPr lang="en-GB" sz="1800"/>
              <a:t>Thunk: Ass a middleware to do back end calls on the actions</a:t>
            </a:r>
          </a:p>
          <a:p>
            <a:r>
              <a:rPr lang="en-GB" sz="1800"/>
              <a:t>Enzyme: To do shallow testing on components</a:t>
            </a:r>
          </a:p>
          <a:p>
            <a:r>
              <a:rPr lang="en-GB" sz="1800"/>
              <a:t>Sass: To create variables, nest styles, etc</a:t>
            </a:r>
          </a:p>
          <a:p>
            <a:r>
              <a:rPr lang="en-GB" sz="1800"/>
              <a:t>Font awesome: To get the missing icons</a:t>
            </a:r>
          </a:p>
          <a:p>
            <a:r>
              <a:rPr lang="en-IE" sz="1800">
                <a:hlinkClick r:id="rId2"/>
              </a:rPr>
              <a:t>https://my-json-server.typicode.com/</a:t>
            </a:r>
            <a:r>
              <a:rPr lang="en-IE" sz="1800"/>
              <a:t>: To serve the db.json file as an endpoint</a:t>
            </a:r>
          </a:p>
          <a:p>
            <a:endParaRPr lang="en-IE" sz="1800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630385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8ACDDE-CECC-4665-B0B1-D79F9A9F7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GB" sz="3400"/>
              <a:t>Problems encountered</a:t>
            </a:r>
            <a:endParaRPr lang="en-IE" sz="34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168A3-D009-4ACB-8E24-393CCF9EB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800" dirty="0"/>
              <a:t>Since it was the first time I used React to build an application, I faced many of the problems expected when using a new framework, such as:</a:t>
            </a:r>
          </a:p>
          <a:p>
            <a:pPr lvl="1"/>
            <a:r>
              <a:rPr lang="en-GB" sz="1800" dirty="0"/>
              <a:t>Learning how React and Redux work together outside a tutorial.</a:t>
            </a:r>
          </a:p>
          <a:p>
            <a:pPr lvl="1"/>
            <a:r>
              <a:rPr lang="en-GB" sz="1800" dirty="0"/>
              <a:t>Testing nested components properly.</a:t>
            </a:r>
          </a:p>
          <a:p>
            <a:pPr marL="0" indent="0">
              <a:buNone/>
            </a:pPr>
            <a:endParaRPr lang="en-IE" sz="1800" dirty="0"/>
          </a:p>
        </p:txBody>
      </p:sp>
      <p:grpSp>
        <p:nvGrpSpPr>
          <p:cNvPr id="56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021243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188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Currencyfair frontend developer challenge</vt:lpstr>
      <vt:lpstr>End to end thought process</vt:lpstr>
      <vt:lpstr>Used tools</vt:lpstr>
      <vt:lpstr>Problems encountered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Currencyfair frontend developer challenge</dc:title>
  <dc:creator>Renzo Simonetto</dc:creator>
  <cp:lastModifiedBy>Renzo Simonetto</cp:lastModifiedBy>
  <cp:revision>1</cp:revision>
  <dcterms:created xsi:type="dcterms:W3CDTF">2019-07-15T21:22:55Z</dcterms:created>
  <dcterms:modified xsi:type="dcterms:W3CDTF">2019-07-15T21:24:27Z</dcterms:modified>
</cp:coreProperties>
</file>