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8" r:id="rId2"/>
    <p:sldId id="359" r:id="rId3"/>
    <p:sldId id="269" r:id="rId4"/>
    <p:sldId id="364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slide" Target="slides/slide4.xml"/><Relationship Id="rId4" Type="http://purl.oclc.org/ooxml/officeDocument/relationships/slide" Target="slides/slide3.xml"/><Relationship Id="rId9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3/8/2021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5214937" y="6619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5284033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6107946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991350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817684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50898" y="1386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439670" y="1480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408929" y="856387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</a:t>
            </a:r>
          </a:p>
          <a:p>
            <a:pPr algn="ctr"/>
            <a:r>
              <a:rPr lang="en-US" dirty="0"/>
              <a:t>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433584" y="1500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982834" y="1537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4005583" y="2284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4374278" y="2271684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4161355" y="1625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687371" y="1689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E1CC2E3-9006-4EF1-BA0D-56E32A422064}"/>
              </a:ext>
            </a:extLst>
          </p:cNvPr>
          <p:cNvGrpSpPr/>
          <p:nvPr/>
        </p:nvGrpSpPr>
        <p:grpSpPr>
          <a:xfrm>
            <a:off x="4935069" y="2678010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9F16ABA-1557-4A38-8B3F-D55F7CC4CEB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586D603C-0ABC-493C-BDA7-33C45134A628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6AFBC032-A811-44FF-9DF3-77CE4A4DE78A}"/>
              </a:ext>
            </a:extLst>
          </p:cNvPr>
          <p:cNvSpPr txBox="1"/>
          <p:nvPr/>
        </p:nvSpPr>
        <p:spPr>
          <a:xfrm>
            <a:off x="2435323" y="2498130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6" name="Gruppo 7">
            <a:extLst>
              <a:ext uri="{FF2B5EF4-FFF2-40B4-BE49-F238E27FC236}">
                <a16:creationId xmlns:a16="http://schemas.microsoft.com/office/drawing/2014/main" id="{7A0E06F5-803F-40B8-B029-40A4A34F0AC9}"/>
              </a:ext>
            </a:extLst>
          </p:cNvPr>
          <p:cNvGrpSpPr/>
          <p:nvPr/>
        </p:nvGrpSpPr>
        <p:grpSpPr>
          <a:xfrm>
            <a:off x="3824125" y="2952851"/>
            <a:ext cx="787334" cy="86434"/>
            <a:chOff x="3452446" y="4176616"/>
            <a:chExt cx="787334" cy="86434"/>
          </a:xfrm>
        </p:grpSpPr>
        <p:sp>
          <p:nvSpPr>
            <p:cNvPr id="7" name="Triangolo isoscele 55">
              <a:extLst>
                <a:ext uri="{FF2B5EF4-FFF2-40B4-BE49-F238E27FC236}">
                  <a16:creationId xmlns:a16="http://schemas.microsoft.com/office/drawing/2014/main" id="{1796D75B-92E5-4125-ACB8-3379F6F17162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8" name="Connettore 1 56">
              <a:extLst>
                <a:ext uri="{FF2B5EF4-FFF2-40B4-BE49-F238E27FC236}">
                  <a16:creationId xmlns:a16="http://schemas.microsoft.com/office/drawing/2014/main" id="{5E677888-D20E-479E-98BA-4D85DFF16B25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7DDC332D-6BAE-4781-847E-58B2BA449290}"/>
              </a:ext>
            </a:extLst>
          </p:cNvPr>
          <p:cNvCxnSpPr>
            <a:cxnSpLocks/>
          </p:cNvCxnSpPr>
          <p:nvPr/>
        </p:nvCxnSpPr>
        <p:spPr>
          <a:xfrm flipH="1" flipV="1">
            <a:off x="2551897" y="298910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9">
            <a:extLst>
              <a:ext uri="{FF2B5EF4-FFF2-40B4-BE49-F238E27FC236}">
                <a16:creationId xmlns:a16="http://schemas.microsoft.com/office/drawing/2014/main" id="{136EA4B1-F3C7-4AEE-8813-7B3C5EAF8139}"/>
              </a:ext>
            </a:extLst>
          </p:cNvPr>
          <p:cNvSpPr txBox="1"/>
          <p:nvPr/>
        </p:nvSpPr>
        <p:spPr>
          <a:xfrm flipH="1">
            <a:off x="5283958" y="309612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11" name="Triangolo isoscele 50">
            <a:extLst>
              <a:ext uri="{FF2B5EF4-FFF2-40B4-BE49-F238E27FC236}">
                <a16:creationId xmlns:a16="http://schemas.microsoft.com/office/drawing/2014/main" id="{5D8E9773-EC6F-4DBB-8B48-37A50B35DBA2}"/>
              </a:ext>
            </a:extLst>
          </p:cNvPr>
          <p:cNvSpPr/>
          <p:nvPr/>
        </p:nvSpPr>
        <p:spPr>
          <a:xfrm rot="16200000">
            <a:off x="2610917" y="3041903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2" name="Straight Connector 39">
            <a:extLst>
              <a:ext uri="{FF2B5EF4-FFF2-40B4-BE49-F238E27FC236}">
                <a16:creationId xmlns:a16="http://schemas.microsoft.com/office/drawing/2014/main" id="{2317B32F-B5D6-4C1B-9C30-A09554E3426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770422" y="3137377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id="{BE82CCD4-C8C3-4991-B055-A5884818682D}"/>
              </a:ext>
            </a:extLst>
          </p:cNvPr>
          <p:cNvSpPr txBox="1"/>
          <p:nvPr/>
        </p:nvSpPr>
        <p:spPr>
          <a:xfrm>
            <a:off x="2694491" y="3184692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7" name="Connettore 2 52">
            <a:extLst>
              <a:ext uri="{FF2B5EF4-FFF2-40B4-BE49-F238E27FC236}">
                <a16:creationId xmlns:a16="http://schemas.microsoft.com/office/drawing/2014/main" id="{BF76FE24-5711-440C-A59B-93002DD46893}"/>
              </a:ext>
            </a:extLst>
          </p:cNvPr>
          <p:cNvCxnSpPr>
            <a:cxnSpLocks/>
          </p:cNvCxnSpPr>
          <p:nvPr/>
        </p:nvCxnSpPr>
        <p:spPr>
          <a:xfrm flipH="1">
            <a:off x="2312430" y="366375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id="{499E360E-49B1-48C4-BCE9-4823472A08A6}"/>
              </a:ext>
            </a:extLst>
          </p:cNvPr>
          <p:cNvSpPr txBox="1"/>
          <p:nvPr/>
        </p:nvSpPr>
        <p:spPr>
          <a:xfrm>
            <a:off x="2443462" y="3687788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  <p:sp>
        <p:nvSpPr>
          <p:cNvPr id="19" name="Figura a mano libera 12">
            <a:extLst>
              <a:ext uri="{FF2B5EF4-FFF2-40B4-BE49-F238E27FC236}">
                <a16:creationId xmlns:a16="http://schemas.microsoft.com/office/drawing/2014/main" id="{91017C1D-F7D0-45C0-B9DB-040716E6E16B}"/>
              </a:ext>
            </a:extLst>
          </p:cNvPr>
          <p:cNvSpPr/>
          <p:nvPr/>
        </p:nvSpPr>
        <p:spPr>
          <a:xfrm>
            <a:off x="535545" y="27944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Wenv</a:t>
            </a:r>
            <a:r>
              <a:rPr lang="en-GB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37" name="CasellaDiTesto 65">
            <a:extLst>
              <a:ext uri="{FF2B5EF4-FFF2-40B4-BE49-F238E27FC236}">
                <a16:creationId xmlns:a16="http://schemas.microsoft.com/office/drawing/2014/main" id="{5219E75B-55A7-4FEF-BBA4-175BED0C20E2}"/>
              </a:ext>
            </a:extLst>
          </p:cNvPr>
          <p:cNvSpPr txBox="1"/>
          <p:nvPr/>
        </p:nvSpPr>
        <p:spPr>
          <a:xfrm>
            <a:off x="7850316" y="2520552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cxnSp>
        <p:nvCxnSpPr>
          <p:cNvPr id="38" name="Connettore 2 9">
            <a:extLst>
              <a:ext uri="{FF2B5EF4-FFF2-40B4-BE49-F238E27FC236}">
                <a16:creationId xmlns:a16="http://schemas.microsoft.com/office/drawing/2014/main" id="{C49FBA8F-2305-4E7C-9523-8EEE37426B57}"/>
              </a:ext>
            </a:extLst>
          </p:cNvPr>
          <p:cNvCxnSpPr/>
          <p:nvPr/>
        </p:nvCxnSpPr>
        <p:spPr>
          <a:xfrm>
            <a:off x="7035668" y="272060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40">
            <a:extLst>
              <a:ext uri="{FF2B5EF4-FFF2-40B4-BE49-F238E27FC236}">
                <a16:creationId xmlns:a16="http://schemas.microsoft.com/office/drawing/2014/main" id="{F34FAE50-D261-47C8-8EB5-B75C02D9C3FC}"/>
              </a:ext>
            </a:extLst>
          </p:cNvPr>
          <p:cNvGrpSpPr/>
          <p:nvPr/>
        </p:nvGrpSpPr>
        <p:grpSpPr>
          <a:xfrm>
            <a:off x="7003431" y="3785366"/>
            <a:ext cx="592487" cy="258092"/>
            <a:chOff x="5133975" y="5295900"/>
            <a:chExt cx="342900" cy="238125"/>
          </a:xfrm>
        </p:grpSpPr>
        <p:sp>
          <p:nvSpPr>
            <p:cNvPr id="40" name="Figura a mano libera 41">
              <a:extLst>
                <a:ext uri="{FF2B5EF4-FFF2-40B4-BE49-F238E27FC236}">
                  <a16:creationId xmlns:a16="http://schemas.microsoft.com/office/drawing/2014/main" id="{EB6B3A31-2E1D-443E-AF3B-544D1860773D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Figura a mano libera 42">
              <a:extLst>
                <a:ext uri="{FF2B5EF4-FFF2-40B4-BE49-F238E27FC236}">
                  <a16:creationId xmlns:a16="http://schemas.microsoft.com/office/drawing/2014/main" id="{CA6543C1-05C9-44C1-BE00-656BE29AEE3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igura a mano libera 44">
              <a:extLst>
                <a:ext uri="{FF2B5EF4-FFF2-40B4-BE49-F238E27FC236}">
                  <a16:creationId xmlns:a16="http://schemas.microsoft.com/office/drawing/2014/main" id="{F6002E6E-23B8-4ADD-9F9D-526F502D2E46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CasellaDiTesto 45">
            <a:extLst>
              <a:ext uri="{FF2B5EF4-FFF2-40B4-BE49-F238E27FC236}">
                <a16:creationId xmlns:a16="http://schemas.microsoft.com/office/drawing/2014/main" id="{FCFD9BC1-EC80-4BF9-BAD0-B69B08A38F85}"/>
              </a:ext>
            </a:extLst>
          </p:cNvPr>
          <p:cNvSpPr txBox="1"/>
          <p:nvPr/>
        </p:nvSpPr>
        <p:spPr>
          <a:xfrm>
            <a:off x="7882264" y="3688548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4" name="CasellaDiTesto 46">
            <a:extLst>
              <a:ext uri="{FF2B5EF4-FFF2-40B4-BE49-F238E27FC236}">
                <a16:creationId xmlns:a16="http://schemas.microsoft.com/office/drawing/2014/main" id="{E971EDDD-B189-4118-BB2C-06D4B28606D3}"/>
              </a:ext>
            </a:extLst>
          </p:cNvPr>
          <p:cNvSpPr txBox="1"/>
          <p:nvPr/>
        </p:nvSpPr>
        <p:spPr>
          <a:xfrm>
            <a:off x="7882264" y="2825409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5" name="CasellaDiTesto 47">
            <a:extLst>
              <a:ext uri="{FF2B5EF4-FFF2-40B4-BE49-F238E27FC236}">
                <a16:creationId xmlns:a16="http://schemas.microsoft.com/office/drawing/2014/main" id="{38DC7A27-6937-40C5-BDED-0E0E06446172}"/>
              </a:ext>
            </a:extLst>
          </p:cNvPr>
          <p:cNvSpPr txBox="1"/>
          <p:nvPr/>
        </p:nvSpPr>
        <p:spPr>
          <a:xfrm>
            <a:off x="7865219" y="3127721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6" name="Gruppo 48">
            <a:extLst>
              <a:ext uri="{FF2B5EF4-FFF2-40B4-BE49-F238E27FC236}">
                <a16:creationId xmlns:a16="http://schemas.microsoft.com/office/drawing/2014/main" id="{19D66C5C-9BE5-4D9D-A434-56820D868E2C}"/>
              </a:ext>
            </a:extLst>
          </p:cNvPr>
          <p:cNvGrpSpPr/>
          <p:nvPr/>
        </p:nvGrpSpPr>
        <p:grpSpPr>
          <a:xfrm>
            <a:off x="7003431" y="3552368"/>
            <a:ext cx="666895" cy="86434"/>
            <a:chOff x="4592177" y="4419530"/>
            <a:chExt cx="666895" cy="86434"/>
          </a:xfrm>
        </p:grpSpPr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CFAD8B38-3518-4712-AD91-4102008E3B58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iangolo isoscele 50">
              <a:extLst>
                <a:ext uri="{FF2B5EF4-FFF2-40B4-BE49-F238E27FC236}">
                  <a16:creationId xmlns:a16="http://schemas.microsoft.com/office/drawing/2014/main" id="{06AF5BA8-8F43-4E2C-97F3-0B62212962C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9" name="CasellaDiTesto 51">
            <a:extLst>
              <a:ext uri="{FF2B5EF4-FFF2-40B4-BE49-F238E27FC236}">
                <a16:creationId xmlns:a16="http://schemas.microsoft.com/office/drawing/2014/main" id="{CCCCE7DA-424D-4A53-B95B-91B1AC1FBA3B}"/>
              </a:ext>
            </a:extLst>
          </p:cNvPr>
          <p:cNvSpPr txBox="1"/>
          <p:nvPr/>
        </p:nvSpPr>
        <p:spPr>
          <a:xfrm>
            <a:off x="7882264" y="3401427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0" name="Connettore 2 52">
            <a:extLst>
              <a:ext uri="{FF2B5EF4-FFF2-40B4-BE49-F238E27FC236}">
                <a16:creationId xmlns:a16="http://schemas.microsoft.com/office/drawing/2014/main" id="{FFC0989D-56A1-446F-8209-39082945A170}"/>
              </a:ext>
            </a:extLst>
          </p:cNvPr>
          <p:cNvCxnSpPr/>
          <p:nvPr/>
        </p:nvCxnSpPr>
        <p:spPr>
          <a:xfrm>
            <a:off x="6984879" y="303150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7">
            <a:extLst>
              <a:ext uri="{FF2B5EF4-FFF2-40B4-BE49-F238E27FC236}">
                <a16:creationId xmlns:a16="http://schemas.microsoft.com/office/drawing/2014/main" id="{E77106C9-B3A5-4B94-A431-CB572D9D9822}"/>
              </a:ext>
            </a:extLst>
          </p:cNvPr>
          <p:cNvGrpSpPr/>
          <p:nvPr/>
        </p:nvGrpSpPr>
        <p:grpSpPr>
          <a:xfrm>
            <a:off x="7035668" y="3284559"/>
            <a:ext cx="787334" cy="86434"/>
            <a:chOff x="3452446" y="4176616"/>
            <a:chExt cx="787334" cy="86434"/>
          </a:xfrm>
        </p:grpSpPr>
        <p:sp>
          <p:nvSpPr>
            <p:cNvPr id="52" name="Triangolo isoscele 55">
              <a:extLst>
                <a:ext uri="{FF2B5EF4-FFF2-40B4-BE49-F238E27FC236}">
                  <a16:creationId xmlns:a16="http://schemas.microsoft.com/office/drawing/2014/main" id="{BF75A7EF-5534-4D34-9A7A-4191DF4916ED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3" name="Connettore 1 56">
              <a:extLst>
                <a:ext uri="{FF2B5EF4-FFF2-40B4-BE49-F238E27FC236}">
                  <a16:creationId xmlns:a16="http://schemas.microsoft.com/office/drawing/2014/main" id="{7D4DF213-D550-49AE-85BA-E8899510C80B}"/>
                </a:ext>
              </a:extLst>
            </p:cNvPr>
            <p:cNvCxnSpPr>
              <a:endCxn id="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179080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80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37</cp:revision>
  <dcterms:created xsi:type="dcterms:W3CDTF">2021-02-16T15:59:16Z</dcterms:created>
  <dcterms:modified xsi:type="dcterms:W3CDTF">2021-03-08T16:37:42Z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