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317" r:id="rId7"/>
    <p:sldId id="262" r:id="rId8"/>
    <p:sldId id="264" r:id="rId9"/>
    <p:sldId id="263" r:id="rId10"/>
    <p:sldId id="318" r:id="rId11"/>
    <p:sldId id="266" r:id="rId12"/>
    <p:sldId id="267" r:id="rId13"/>
    <p:sldId id="268" r:id="rId14"/>
    <p:sldId id="269" r:id="rId15"/>
    <p:sldId id="319" r:id="rId16"/>
    <p:sldId id="272" r:id="rId17"/>
    <p:sldId id="273" r:id="rId18"/>
    <p:sldId id="274" r:id="rId19"/>
    <p:sldId id="275" r:id="rId20"/>
    <p:sldId id="276" r:id="rId21"/>
    <p:sldId id="320" r:id="rId22"/>
    <p:sldId id="279" r:id="rId23"/>
    <p:sldId id="280" r:id="rId24"/>
    <p:sldId id="281" r:id="rId25"/>
    <p:sldId id="282" r:id="rId26"/>
    <p:sldId id="321" r:id="rId27"/>
    <p:sldId id="285" r:id="rId28"/>
    <p:sldId id="286" r:id="rId29"/>
    <p:sldId id="289" r:id="rId30"/>
    <p:sldId id="290" r:id="rId31"/>
    <p:sldId id="291" r:id="rId32"/>
    <p:sldId id="322" r:id="rId33"/>
    <p:sldId id="294" r:id="rId34"/>
    <p:sldId id="295" r:id="rId35"/>
    <p:sldId id="323" r:id="rId36"/>
    <p:sldId id="297" r:id="rId37"/>
    <p:sldId id="298" r:id="rId38"/>
    <p:sldId id="324" r:id="rId39"/>
    <p:sldId id="328" r:id="rId40"/>
    <p:sldId id="329" r:id="rId41"/>
    <p:sldId id="327" r:id="rId42"/>
    <p:sldId id="301" r:id="rId43"/>
    <p:sldId id="330" r:id="rId44"/>
    <p:sldId id="325" r:id="rId45"/>
    <p:sldId id="303" r:id="rId46"/>
    <p:sldId id="305" r:id="rId47"/>
    <p:sldId id="306" r:id="rId48"/>
    <p:sldId id="307" r:id="rId49"/>
    <p:sldId id="308" r:id="rId50"/>
    <p:sldId id="326" r:id="rId51"/>
    <p:sldId id="311" r:id="rId52"/>
    <p:sldId id="312" r:id="rId53"/>
    <p:sldId id="313" r:id="rId54"/>
    <p:sldId id="316" r:id="rId55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57"/>
      <p:bold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jTrDKaK5RHW4duDQU6fSpsMpY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1F0C6-57A6-49CB-AD91-403FE305D834}" v="218" dt="2023-10-14T10:35:20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02" d="100"/>
          <a:sy n="102" d="100"/>
        </p:scale>
        <p:origin x="19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 子閎" userId="d496ebd3736cf63e" providerId="Windows Live" clId="Web-{70D9616E-0722-40FA-82AD-4A656E4AB6D5}"/>
    <pc:docChg chg="modSld">
      <pc:chgData name="林 子閎" userId="d496ebd3736cf63e" providerId="Windows Live" clId="Web-{70D9616E-0722-40FA-82AD-4A656E4AB6D5}" dt="2023-10-17T13:00:45.832" v="254"/>
      <pc:docMkLst>
        <pc:docMk/>
      </pc:docMkLst>
      <pc:sldChg chg="addSp delSp modSp">
        <pc:chgData name="林 子閎" userId="d496ebd3736cf63e" providerId="Windows Live" clId="Web-{70D9616E-0722-40FA-82AD-4A656E4AB6D5}" dt="2023-10-17T13:00:45.832" v="254"/>
        <pc:sldMkLst>
          <pc:docMk/>
          <pc:sldMk cId="0" sldId="257"/>
        </pc:sldMkLst>
        <pc:spChg chg="add mod">
          <ac:chgData name="林 子閎" userId="d496ebd3736cf63e" providerId="Windows Live" clId="Web-{70D9616E-0722-40FA-82AD-4A656E4AB6D5}" dt="2023-10-17T13:00:45.832" v="254"/>
          <ac:spMkLst>
            <pc:docMk/>
            <pc:sldMk cId="0" sldId="257"/>
            <ac:spMk id="3" creationId="{D07418D4-630E-C860-6B35-0A69FDC8D4B5}"/>
          </ac:spMkLst>
        </pc:spChg>
        <pc:spChg chg="del">
          <ac:chgData name="林 子閎" userId="d496ebd3736cf63e" providerId="Windows Live" clId="Web-{70D9616E-0722-40FA-82AD-4A656E4AB6D5}" dt="2023-10-17T13:00:45.582" v="253"/>
          <ac:spMkLst>
            <pc:docMk/>
            <pc:sldMk cId="0" sldId="257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43.707" v="252"/>
        <pc:sldMkLst>
          <pc:docMk/>
          <pc:sldMk cId="0" sldId="258"/>
        </pc:sldMkLst>
        <pc:spChg chg="add mod">
          <ac:chgData name="林 子閎" userId="d496ebd3736cf63e" providerId="Windows Live" clId="Web-{70D9616E-0722-40FA-82AD-4A656E4AB6D5}" dt="2023-10-17T13:00:43.707" v="252"/>
          <ac:spMkLst>
            <pc:docMk/>
            <pc:sldMk cId="0" sldId="258"/>
            <ac:spMk id="3" creationId="{B213AA89-4630-51C6-97CB-4A7BB21CFFDC}"/>
          </ac:spMkLst>
        </pc:spChg>
        <pc:spChg chg="del">
          <ac:chgData name="林 子閎" userId="d496ebd3736cf63e" providerId="Windows Live" clId="Web-{70D9616E-0722-40FA-82AD-4A656E4AB6D5}" dt="2023-10-17T13:00:43.472" v="251"/>
          <ac:spMkLst>
            <pc:docMk/>
            <pc:sldMk cId="0" sldId="258"/>
            <ac:spMk id="127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42.004" v="250"/>
        <pc:sldMkLst>
          <pc:docMk/>
          <pc:sldMk cId="0" sldId="259"/>
        </pc:sldMkLst>
        <pc:spChg chg="add mod">
          <ac:chgData name="林 子閎" userId="d496ebd3736cf63e" providerId="Windows Live" clId="Web-{70D9616E-0722-40FA-82AD-4A656E4AB6D5}" dt="2023-10-17T13:00:42.004" v="250"/>
          <ac:spMkLst>
            <pc:docMk/>
            <pc:sldMk cId="0" sldId="259"/>
            <ac:spMk id="5" creationId="{04634BF2-E8FE-5CBE-34E7-4797E9EC7BC8}"/>
          </ac:spMkLst>
        </pc:spChg>
        <pc:spChg chg="del">
          <ac:chgData name="林 子閎" userId="d496ebd3736cf63e" providerId="Windows Live" clId="Web-{70D9616E-0722-40FA-82AD-4A656E4AB6D5}" dt="2023-10-17T13:00:41.910" v="249"/>
          <ac:spMkLst>
            <pc:docMk/>
            <pc:sldMk cId="0" sldId="259"/>
            <ac:spMk id="13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38.957" v="248"/>
        <pc:sldMkLst>
          <pc:docMk/>
          <pc:sldMk cId="0" sldId="260"/>
        </pc:sldMkLst>
        <pc:spChg chg="add mod">
          <ac:chgData name="林 子閎" userId="d496ebd3736cf63e" providerId="Windows Live" clId="Web-{70D9616E-0722-40FA-82AD-4A656E4AB6D5}" dt="2023-10-17T13:00:38.957" v="248"/>
          <ac:spMkLst>
            <pc:docMk/>
            <pc:sldMk cId="0" sldId="260"/>
            <ac:spMk id="3" creationId="{9456DA5B-6DCF-AF80-3B41-B12D1A642B14}"/>
          </ac:spMkLst>
        </pc:spChg>
        <pc:spChg chg="del">
          <ac:chgData name="林 子閎" userId="d496ebd3736cf63e" providerId="Windows Live" clId="Web-{70D9616E-0722-40FA-82AD-4A656E4AB6D5}" dt="2023-10-17T13:00:36.832" v="247"/>
          <ac:spMkLst>
            <pc:docMk/>
            <pc:sldMk cId="0" sldId="260"/>
            <ac:spMk id="154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32.316" v="244"/>
        <pc:sldMkLst>
          <pc:docMk/>
          <pc:sldMk cId="0" sldId="262"/>
        </pc:sldMkLst>
        <pc:spChg chg="add mod">
          <ac:chgData name="林 子閎" userId="d496ebd3736cf63e" providerId="Windows Live" clId="Web-{70D9616E-0722-40FA-82AD-4A656E4AB6D5}" dt="2023-10-17T13:00:32.316" v="244"/>
          <ac:spMkLst>
            <pc:docMk/>
            <pc:sldMk cId="0" sldId="262"/>
            <ac:spMk id="3" creationId="{16B93B0C-E45E-1E96-2BD2-6E30C0D6CBF8}"/>
          </ac:spMkLst>
        </pc:spChg>
        <pc:spChg chg="del">
          <ac:chgData name="林 子閎" userId="d496ebd3736cf63e" providerId="Windows Live" clId="Web-{70D9616E-0722-40FA-82AD-4A656E4AB6D5}" dt="2023-10-17T13:00:31.722" v="243"/>
          <ac:spMkLst>
            <pc:docMk/>
            <pc:sldMk cId="0" sldId="262"/>
            <ac:spMk id="16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26.612" v="240"/>
        <pc:sldMkLst>
          <pc:docMk/>
          <pc:sldMk cId="0" sldId="263"/>
        </pc:sldMkLst>
        <pc:spChg chg="add mod">
          <ac:chgData name="林 子閎" userId="d496ebd3736cf63e" providerId="Windows Live" clId="Web-{70D9616E-0722-40FA-82AD-4A656E4AB6D5}" dt="2023-10-17T13:00:26.612" v="240"/>
          <ac:spMkLst>
            <pc:docMk/>
            <pc:sldMk cId="0" sldId="263"/>
            <ac:spMk id="3" creationId="{B3C1B558-D604-4207-F168-C80F3D2C661A}"/>
          </ac:spMkLst>
        </pc:spChg>
        <pc:spChg chg="del">
          <ac:chgData name="林 子閎" userId="d496ebd3736cf63e" providerId="Windows Live" clId="Web-{70D9616E-0722-40FA-82AD-4A656E4AB6D5}" dt="2023-10-17T13:00:26.519" v="239"/>
          <ac:spMkLst>
            <pc:docMk/>
            <pc:sldMk cId="0" sldId="263"/>
            <ac:spMk id="175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28.847" v="242"/>
        <pc:sldMkLst>
          <pc:docMk/>
          <pc:sldMk cId="0" sldId="264"/>
        </pc:sldMkLst>
        <pc:spChg chg="add mod">
          <ac:chgData name="林 子閎" userId="d496ebd3736cf63e" providerId="Windows Live" clId="Web-{70D9616E-0722-40FA-82AD-4A656E4AB6D5}" dt="2023-10-17T13:00:28.847" v="242"/>
          <ac:spMkLst>
            <pc:docMk/>
            <pc:sldMk cId="0" sldId="264"/>
            <ac:spMk id="3" creationId="{97A0138A-84E3-80B6-70B1-9554F18DFE35}"/>
          </ac:spMkLst>
        </pc:spChg>
        <pc:spChg chg="del">
          <ac:chgData name="林 子閎" userId="d496ebd3736cf63e" providerId="Windows Live" clId="Web-{70D9616E-0722-40FA-82AD-4A656E4AB6D5}" dt="2023-10-17T13:00:28.753" v="241"/>
          <ac:spMkLst>
            <pc:docMk/>
            <pc:sldMk cId="0" sldId="264"/>
            <ac:spMk id="182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20.221" v="236"/>
        <pc:sldMkLst>
          <pc:docMk/>
          <pc:sldMk cId="0" sldId="266"/>
        </pc:sldMkLst>
        <pc:spChg chg="add del">
          <ac:chgData name="林 子閎" userId="d496ebd3736cf63e" providerId="Windows Live" clId="Web-{70D9616E-0722-40FA-82AD-4A656E4AB6D5}" dt="2023-10-17T13:00:19.034" v="234"/>
          <ac:spMkLst>
            <pc:docMk/>
            <pc:sldMk cId="0" sldId="266"/>
            <ac:spMk id="4" creationId="{788C7A07-C1AA-9DA9-AC29-0A98E33C5132}"/>
          </ac:spMkLst>
        </pc:spChg>
        <pc:spChg chg="add mod">
          <ac:chgData name="林 子閎" userId="d496ebd3736cf63e" providerId="Windows Live" clId="Web-{70D9616E-0722-40FA-82AD-4A656E4AB6D5}" dt="2023-10-17T13:00:20.221" v="236"/>
          <ac:spMkLst>
            <pc:docMk/>
            <pc:sldMk cId="0" sldId="266"/>
            <ac:spMk id="10" creationId="{52602542-1573-C035-9A32-8361E28BBAD3}"/>
          </ac:spMkLst>
        </pc:spChg>
        <pc:spChg chg="del">
          <ac:chgData name="林 子閎" userId="d496ebd3736cf63e" providerId="Windows Live" clId="Web-{70D9616E-0722-40FA-82AD-4A656E4AB6D5}" dt="2023-10-17T13:00:19.987" v="235"/>
          <ac:spMkLst>
            <pc:docMk/>
            <pc:sldMk cId="0" sldId="266"/>
            <ac:spMk id="197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14.002" v="232"/>
        <pc:sldMkLst>
          <pc:docMk/>
          <pc:sldMk cId="0" sldId="267"/>
        </pc:sldMkLst>
        <pc:spChg chg="add mod">
          <ac:chgData name="林 子閎" userId="d496ebd3736cf63e" providerId="Windows Live" clId="Web-{70D9616E-0722-40FA-82AD-4A656E4AB6D5}" dt="2023-10-17T13:00:14.002" v="232"/>
          <ac:spMkLst>
            <pc:docMk/>
            <pc:sldMk cId="0" sldId="267"/>
            <ac:spMk id="8" creationId="{7B09E971-6627-02EA-3F08-14C4B1308DCD}"/>
          </ac:spMkLst>
        </pc:spChg>
        <pc:spChg chg="del">
          <ac:chgData name="林 子閎" userId="d496ebd3736cf63e" providerId="Windows Live" clId="Web-{70D9616E-0722-40FA-82AD-4A656E4AB6D5}" dt="2023-10-17T13:00:13.721" v="231"/>
          <ac:spMkLst>
            <pc:docMk/>
            <pc:sldMk cId="0" sldId="267"/>
            <ac:spMk id="215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11.659" v="230"/>
        <pc:sldMkLst>
          <pc:docMk/>
          <pc:sldMk cId="0" sldId="268"/>
        </pc:sldMkLst>
        <pc:spChg chg="add mod">
          <ac:chgData name="林 子閎" userId="d496ebd3736cf63e" providerId="Windows Live" clId="Web-{70D9616E-0722-40FA-82AD-4A656E4AB6D5}" dt="2023-10-17T13:00:11.659" v="230"/>
          <ac:spMkLst>
            <pc:docMk/>
            <pc:sldMk cId="0" sldId="268"/>
            <ac:spMk id="3" creationId="{65AFED88-A575-393C-0B1A-5DC70315BE30}"/>
          </ac:spMkLst>
        </pc:spChg>
        <pc:spChg chg="del">
          <ac:chgData name="林 子閎" userId="d496ebd3736cf63e" providerId="Windows Live" clId="Web-{70D9616E-0722-40FA-82AD-4A656E4AB6D5}" dt="2023-10-17T13:00:11.581" v="229"/>
          <ac:spMkLst>
            <pc:docMk/>
            <pc:sldMk cId="0" sldId="268"/>
            <ac:spMk id="6" creationId="{6DA4337C-5D21-82C4-5446-DEACA00C8F94}"/>
          </ac:spMkLst>
        </pc:spChg>
      </pc:sldChg>
      <pc:sldChg chg="addSp modSp">
        <pc:chgData name="林 子閎" userId="d496ebd3736cf63e" providerId="Windows Live" clId="Web-{70D9616E-0722-40FA-82AD-4A656E4AB6D5}" dt="2023-10-17T13:00:09.221" v="228"/>
        <pc:sldMkLst>
          <pc:docMk/>
          <pc:sldMk cId="0" sldId="269"/>
        </pc:sldMkLst>
        <pc:spChg chg="add mod">
          <ac:chgData name="林 子閎" userId="d496ebd3736cf63e" providerId="Windows Live" clId="Web-{70D9616E-0722-40FA-82AD-4A656E4AB6D5}" dt="2023-10-17T13:00:09.221" v="228"/>
          <ac:spMkLst>
            <pc:docMk/>
            <pc:sldMk cId="0" sldId="269"/>
            <ac:spMk id="3" creationId="{1EBE3D5F-E470-3D8C-BA00-0B869AD1506F}"/>
          </ac:spMkLst>
        </pc:spChg>
      </pc:sldChg>
      <pc:sldChg chg="addSp delSp modSp">
        <pc:chgData name="林 子閎" userId="d496ebd3736cf63e" providerId="Windows Live" clId="Web-{70D9616E-0722-40FA-82AD-4A656E4AB6D5}" dt="2023-10-17T13:00:05.690" v="225"/>
        <pc:sldMkLst>
          <pc:docMk/>
          <pc:sldMk cId="0" sldId="272"/>
        </pc:sldMkLst>
        <pc:spChg chg="add mod">
          <ac:chgData name="林 子閎" userId="d496ebd3736cf63e" providerId="Windows Live" clId="Web-{70D9616E-0722-40FA-82AD-4A656E4AB6D5}" dt="2023-10-17T13:00:05.690" v="225"/>
          <ac:spMkLst>
            <pc:docMk/>
            <pc:sldMk cId="0" sldId="272"/>
            <ac:spMk id="3" creationId="{245C7A7E-2F51-AD4C-32AE-CC9943A4F0E8}"/>
          </ac:spMkLst>
        </pc:spChg>
        <pc:spChg chg="del">
          <ac:chgData name="林 子閎" userId="d496ebd3736cf63e" providerId="Windows Live" clId="Web-{70D9616E-0722-40FA-82AD-4A656E4AB6D5}" dt="2023-10-17T13:00:05.393" v="224"/>
          <ac:spMkLst>
            <pc:docMk/>
            <pc:sldMk cId="0" sldId="272"/>
            <ac:spMk id="266" creationId="{00000000-0000-0000-0000-000000000000}"/>
          </ac:spMkLst>
        </pc:spChg>
      </pc:sldChg>
      <pc:sldChg chg="addSp modSp">
        <pc:chgData name="林 子閎" userId="d496ebd3736cf63e" providerId="Windows Live" clId="Web-{70D9616E-0722-40FA-82AD-4A656E4AB6D5}" dt="2023-10-17T13:00:02.283" v="223"/>
        <pc:sldMkLst>
          <pc:docMk/>
          <pc:sldMk cId="0" sldId="273"/>
        </pc:sldMkLst>
        <pc:spChg chg="add mod">
          <ac:chgData name="林 子閎" userId="d496ebd3736cf63e" providerId="Windows Live" clId="Web-{70D9616E-0722-40FA-82AD-4A656E4AB6D5}" dt="2023-10-17T13:00:02.283" v="223"/>
          <ac:spMkLst>
            <pc:docMk/>
            <pc:sldMk cId="0" sldId="273"/>
            <ac:spMk id="5" creationId="{CC3004CB-CF67-B9E6-0D46-5B9F520ADB0F}"/>
          </ac:spMkLst>
        </pc:spChg>
      </pc:sldChg>
      <pc:sldChg chg="addSp delSp modSp">
        <pc:chgData name="林 子閎" userId="d496ebd3736cf63e" providerId="Windows Live" clId="Web-{70D9616E-0722-40FA-82AD-4A656E4AB6D5}" dt="2023-10-17T13:00:00.736" v="222"/>
        <pc:sldMkLst>
          <pc:docMk/>
          <pc:sldMk cId="0" sldId="274"/>
        </pc:sldMkLst>
        <pc:spChg chg="add mod">
          <ac:chgData name="林 子閎" userId="d496ebd3736cf63e" providerId="Windows Live" clId="Web-{70D9616E-0722-40FA-82AD-4A656E4AB6D5}" dt="2023-10-17T13:00:00.736" v="222"/>
          <ac:spMkLst>
            <pc:docMk/>
            <pc:sldMk cId="0" sldId="274"/>
            <ac:spMk id="5" creationId="{699FA326-15AE-03D1-F0E3-968F655D6E51}"/>
          </ac:spMkLst>
        </pc:spChg>
        <pc:spChg chg="del">
          <ac:chgData name="林 子閎" userId="d496ebd3736cf63e" providerId="Windows Live" clId="Web-{70D9616E-0722-40FA-82AD-4A656E4AB6D5}" dt="2023-10-17T12:59:59.939" v="221"/>
          <ac:spMkLst>
            <pc:docMk/>
            <pc:sldMk cId="0" sldId="274"/>
            <ac:spMk id="287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58.314" v="220"/>
        <pc:sldMkLst>
          <pc:docMk/>
          <pc:sldMk cId="0" sldId="275"/>
        </pc:sldMkLst>
        <pc:spChg chg="add mod">
          <ac:chgData name="林 子閎" userId="d496ebd3736cf63e" providerId="Windows Live" clId="Web-{70D9616E-0722-40FA-82AD-4A656E4AB6D5}" dt="2023-10-17T12:59:58.314" v="220"/>
          <ac:spMkLst>
            <pc:docMk/>
            <pc:sldMk cId="0" sldId="275"/>
            <ac:spMk id="3" creationId="{ED521F11-E8E7-211F-BD70-471499DC1E9F}"/>
          </ac:spMkLst>
        </pc:spChg>
        <pc:spChg chg="del">
          <ac:chgData name="林 子閎" userId="d496ebd3736cf63e" providerId="Windows Live" clId="Web-{70D9616E-0722-40FA-82AD-4A656E4AB6D5}" dt="2023-10-17T12:59:58.236" v="219"/>
          <ac:spMkLst>
            <pc:docMk/>
            <pc:sldMk cId="0" sldId="275"/>
            <ac:spMk id="307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55.642" v="218"/>
        <pc:sldMkLst>
          <pc:docMk/>
          <pc:sldMk cId="0" sldId="276"/>
        </pc:sldMkLst>
        <pc:spChg chg="add mod">
          <ac:chgData name="林 子閎" userId="d496ebd3736cf63e" providerId="Windows Live" clId="Web-{70D9616E-0722-40FA-82AD-4A656E4AB6D5}" dt="2023-10-17T12:59:55.642" v="218"/>
          <ac:spMkLst>
            <pc:docMk/>
            <pc:sldMk cId="0" sldId="276"/>
            <ac:spMk id="3" creationId="{D3209BD0-0D01-46B9-481B-313C0ADC0873}"/>
          </ac:spMkLst>
        </pc:spChg>
        <pc:spChg chg="del">
          <ac:chgData name="林 子閎" userId="d496ebd3736cf63e" providerId="Windows Live" clId="Web-{70D9616E-0722-40FA-82AD-4A656E4AB6D5}" dt="2023-10-17T12:59:55.017" v="217"/>
          <ac:spMkLst>
            <pc:docMk/>
            <pc:sldMk cId="0" sldId="276"/>
            <ac:spMk id="316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50.705" v="214"/>
        <pc:sldMkLst>
          <pc:docMk/>
          <pc:sldMk cId="0" sldId="279"/>
        </pc:sldMkLst>
        <pc:spChg chg="add mod">
          <ac:chgData name="林 子閎" userId="d496ebd3736cf63e" providerId="Windows Live" clId="Web-{70D9616E-0722-40FA-82AD-4A656E4AB6D5}" dt="2023-10-17T12:59:50.705" v="214"/>
          <ac:spMkLst>
            <pc:docMk/>
            <pc:sldMk cId="0" sldId="279"/>
            <ac:spMk id="3" creationId="{968619A5-D6DA-71FE-D681-9BC0A3DE91F8}"/>
          </ac:spMkLst>
        </pc:spChg>
        <pc:spChg chg="del">
          <ac:chgData name="林 子閎" userId="d496ebd3736cf63e" providerId="Windows Live" clId="Web-{70D9616E-0722-40FA-82AD-4A656E4AB6D5}" dt="2023-10-17T12:59:50.361" v="213"/>
          <ac:spMkLst>
            <pc:docMk/>
            <pc:sldMk cId="0" sldId="279"/>
            <ac:spMk id="342" creationId="{00000000-0000-0000-0000-000000000000}"/>
          </ac:spMkLst>
        </pc:spChg>
      </pc:sldChg>
      <pc:sldChg chg="addSp modSp">
        <pc:chgData name="林 子閎" userId="d496ebd3736cf63e" providerId="Windows Live" clId="Web-{70D9616E-0722-40FA-82AD-4A656E4AB6D5}" dt="2023-10-17T12:59:45.736" v="212"/>
        <pc:sldMkLst>
          <pc:docMk/>
          <pc:sldMk cId="0" sldId="280"/>
        </pc:sldMkLst>
        <pc:spChg chg="add mod">
          <ac:chgData name="林 子閎" userId="d496ebd3736cf63e" providerId="Windows Live" clId="Web-{70D9616E-0722-40FA-82AD-4A656E4AB6D5}" dt="2023-10-17T12:59:45.736" v="212"/>
          <ac:spMkLst>
            <pc:docMk/>
            <pc:sldMk cId="0" sldId="280"/>
            <ac:spMk id="13" creationId="{27BC93F8-56D2-BC26-E64B-4DFB6CF188B6}"/>
          </ac:spMkLst>
        </pc:spChg>
      </pc:sldChg>
      <pc:sldChg chg="addSp delSp modSp">
        <pc:chgData name="林 子閎" userId="d496ebd3736cf63e" providerId="Windows Live" clId="Web-{70D9616E-0722-40FA-82AD-4A656E4AB6D5}" dt="2023-10-17T12:59:43.533" v="211"/>
        <pc:sldMkLst>
          <pc:docMk/>
          <pc:sldMk cId="0" sldId="281"/>
        </pc:sldMkLst>
        <pc:spChg chg="add mod">
          <ac:chgData name="林 子閎" userId="d496ebd3736cf63e" providerId="Windows Live" clId="Web-{70D9616E-0722-40FA-82AD-4A656E4AB6D5}" dt="2023-10-17T12:59:43.533" v="211"/>
          <ac:spMkLst>
            <pc:docMk/>
            <pc:sldMk cId="0" sldId="281"/>
            <ac:spMk id="3" creationId="{83B72BE3-B106-7DDA-110E-EB38273904D4}"/>
          </ac:spMkLst>
        </pc:spChg>
        <pc:spChg chg="del">
          <ac:chgData name="林 子閎" userId="d496ebd3736cf63e" providerId="Windows Live" clId="Web-{70D9616E-0722-40FA-82AD-4A656E4AB6D5}" dt="2023-10-17T12:59:42.782" v="210"/>
          <ac:spMkLst>
            <pc:docMk/>
            <pc:sldMk cId="0" sldId="281"/>
            <ac:spMk id="364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41.423" v="209"/>
        <pc:sldMkLst>
          <pc:docMk/>
          <pc:sldMk cId="0" sldId="282"/>
        </pc:sldMkLst>
        <pc:spChg chg="add mod">
          <ac:chgData name="林 子閎" userId="d496ebd3736cf63e" providerId="Windows Live" clId="Web-{70D9616E-0722-40FA-82AD-4A656E4AB6D5}" dt="2023-10-17T12:59:41.423" v="209"/>
          <ac:spMkLst>
            <pc:docMk/>
            <pc:sldMk cId="0" sldId="282"/>
            <ac:spMk id="4" creationId="{CE39C489-9253-8D05-BF9C-777CBB17BF38}"/>
          </ac:spMkLst>
        </pc:spChg>
        <pc:spChg chg="del">
          <ac:chgData name="林 子閎" userId="d496ebd3736cf63e" providerId="Windows Live" clId="Web-{70D9616E-0722-40FA-82AD-4A656E4AB6D5}" dt="2023-10-17T12:59:39.501" v="208"/>
          <ac:spMkLst>
            <pc:docMk/>
            <pc:sldMk cId="0" sldId="282"/>
            <ac:spMk id="372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34.282" v="205"/>
        <pc:sldMkLst>
          <pc:docMk/>
          <pc:sldMk cId="0" sldId="285"/>
        </pc:sldMkLst>
        <pc:spChg chg="add mod">
          <ac:chgData name="林 子閎" userId="d496ebd3736cf63e" providerId="Windows Live" clId="Web-{70D9616E-0722-40FA-82AD-4A656E4AB6D5}" dt="2023-10-17T12:59:34.282" v="205"/>
          <ac:spMkLst>
            <pc:docMk/>
            <pc:sldMk cId="0" sldId="285"/>
            <ac:spMk id="3" creationId="{FD01BD0B-B201-B0A8-CF0F-B330CEB536A0}"/>
          </ac:spMkLst>
        </pc:spChg>
        <pc:spChg chg="del">
          <ac:chgData name="林 子閎" userId="d496ebd3736cf63e" providerId="Windows Live" clId="Web-{70D9616E-0722-40FA-82AD-4A656E4AB6D5}" dt="2023-10-17T12:59:33.532" v="204"/>
          <ac:spMkLst>
            <pc:docMk/>
            <pc:sldMk cId="0" sldId="285"/>
            <ac:spMk id="396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31.048" v="203"/>
        <pc:sldMkLst>
          <pc:docMk/>
          <pc:sldMk cId="0" sldId="286"/>
        </pc:sldMkLst>
        <pc:spChg chg="add mod">
          <ac:chgData name="林 子閎" userId="d496ebd3736cf63e" providerId="Windows Live" clId="Web-{70D9616E-0722-40FA-82AD-4A656E4AB6D5}" dt="2023-10-17T12:59:31.048" v="203"/>
          <ac:spMkLst>
            <pc:docMk/>
            <pc:sldMk cId="0" sldId="286"/>
            <ac:spMk id="3" creationId="{D7F9A30C-05B3-12BB-29CA-CB2A594CD78F}"/>
          </ac:spMkLst>
        </pc:spChg>
        <pc:spChg chg="del">
          <ac:chgData name="林 子閎" userId="d496ebd3736cf63e" providerId="Windows Live" clId="Web-{70D9616E-0722-40FA-82AD-4A656E4AB6D5}" dt="2023-10-17T12:59:30.735" v="202"/>
          <ac:spMkLst>
            <pc:docMk/>
            <pc:sldMk cId="0" sldId="286"/>
            <ac:spMk id="405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26.563" v="201"/>
        <pc:sldMkLst>
          <pc:docMk/>
          <pc:sldMk cId="0" sldId="289"/>
        </pc:sldMkLst>
        <pc:spChg chg="add mod">
          <ac:chgData name="林 子閎" userId="d496ebd3736cf63e" providerId="Windows Live" clId="Web-{70D9616E-0722-40FA-82AD-4A656E4AB6D5}" dt="2023-10-17T12:59:26.563" v="201"/>
          <ac:spMkLst>
            <pc:docMk/>
            <pc:sldMk cId="0" sldId="289"/>
            <ac:spMk id="3" creationId="{EA5B2B7A-58DE-94E1-4943-B4E23DE731E2}"/>
          </ac:spMkLst>
        </pc:spChg>
        <pc:spChg chg="del">
          <ac:chgData name="林 子閎" userId="d496ebd3736cf63e" providerId="Windows Live" clId="Web-{70D9616E-0722-40FA-82AD-4A656E4AB6D5}" dt="2023-10-17T12:59:24.219" v="200"/>
          <ac:spMkLst>
            <pc:docMk/>
            <pc:sldMk cId="0" sldId="289"/>
            <ac:spMk id="43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19.235" v="199"/>
        <pc:sldMkLst>
          <pc:docMk/>
          <pc:sldMk cId="0" sldId="290"/>
        </pc:sldMkLst>
        <pc:spChg chg="add mod">
          <ac:chgData name="林 子閎" userId="d496ebd3736cf63e" providerId="Windows Live" clId="Web-{70D9616E-0722-40FA-82AD-4A656E4AB6D5}" dt="2023-10-17T12:59:19.235" v="199"/>
          <ac:spMkLst>
            <pc:docMk/>
            <pc:sldMk cId="0" sldId="290"/>
            <ac:spMk id="3" creationId="{90DC3642-2DB6-C49F-257A-9E215DDE7B5E}"/>
          </ac:spMkLst>
        </pc:spChg>
        <pc:spChg chg="del">
          <ac:chgData name="林 子閎" userId="d496ebd3736cf63e" providerId="Windows Live" clId="Web-{70D9616E-0722-40FA-82AD-4A656E4AB6D5}" dt="2023-10-17T12:59:18.641" v="198"/>
          <ac:spMkLst>
            <pc:docMk/>
            <pc:sldMk cId="0" sldId="290"/>
            <ac:spMk id="439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17.328" v="197"/>
        <pc:sldMkLst>
          <pc:docMk/>
          <pc:sldMk cId="0" sldId="291"/>
        </pc:sldMkLst>
        <pc:spChg chg="add mod">
          <ac:chgData name="林 子閎" userId="d496ebd3736cf63e" providerId="Windows Live" clId="Web-{70D9616E-0722-40FA-82AD-4A656E4AB6D5}" dt="2023-10-17T12:59:17.328" v="197"/>
          <ac:spMkLst>
            <pc:docMk/>
            <pc:sldMk cId="0" sldId="291"/>
            <ac:spMk id="4" creationId="{77276814-1330-3189-1862-147A65BC9157}"/>
          </ac:spMkLst>
        </pc:spChg>
        <pc:spChg chg="del">
          <ac:chgData name="林 子閎" userId="d496ebd3736cf63e" providerId="Windows Live" clId="Web-{70D9616E-0722-40FA-82AD-4A656E4AB6D5}" dt="2023-10-17T12:59:17.250" v="196"/>
          <ac:spMkLst>
            <pc:docMk/>
            <pc:sldMk cId="0" sldId="291"/>
            <ac:spMk id="44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09.328" v="193"/>
        <pc:sldMkLst>
          <pc:docMk/>
          <pc:sldMk cId="0" sldId="294"/>
        </pc:sldMkLst>
        <pc:spChg chg="add mod">
          <ac:chgData name="林 子閎" userId="d496ebd3736cf63e" providerId="Windows Live" clId="Web-{70D9616E-0722-40FA-82AD-4A656E4AB6D5}" dt="2023-10-17T12:59:09.328" v="193"/>
          <ac:spMkLst>
            <pc:docMk/>
            <pc:sldMk cId="0" sldId="294"/>
            <ac:spMk id="4" creationId="{2A23D9EF-598F-392B-990A-D8A60335D56B}"/>
          </ac:spMkLst>
        </pc:spChg>
        <pc:spChg chg="del">
          <ac:chgData name="林 子閎" userId="d496ebd3736cf63e" providerId="Windows Live" clId="Web-{70D9616E-0722-40FA-82AD-4A656E4AB6D5}" dt="2023-10-17T12:59:08.719" v="192"/>
          <ac:spMkLst>
            <pc:docMk/>
            <pc:sldMk cId="0" sldId="294"/>
            <ac:spMk id="471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05.281" v="191"/>
        <pc:sldMkLst>
          <pc:docMk/>
          <pc:sldMk cId="0" sldId="295"/>
        </pc:sldMkLst>
        <pc:spChg chg="add mod">
          <ac:chgData name="林 子閎" userId="d496ebd3736cf63e" providerId="Windows Live" clId="Web-{70D9616E-0722-40FA-82AD-4A656E4AB6D5}" dt="2023-10-17T12:59:05.281" v="191"/>
          <ac:spMkLst>
            <pc:docMk/>
            <pc:sldMk cId="0" sldId="295"/>
            <ac:spMk id="4" creationId="{12C666F6-AA5A-1192-E0A3-1CF5266B6FF6}"/>
          </ac:spMkLst>
        </pc:spChg>
        <pc:spChg chg="del">
          <ac:chgData name="林 子閎" userId="d496ebd3736cf63e" providerId="Windows Live" clId="Web-{70D9616E-0722-40FA-82AD-4A656E4AB6D5}" dt="2023-10-17T12:59:04.281" v="190"/>
          <ac:spMkLst>
            <pc:docMk/>
            <pc:sldMk cId="0" sldId="295"/>
            <ac:spMk id="479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58.562" v="187"/>
        <pc:sldMkLst>
          <pc:docMk/>
          <pc:sldMk cId="0" sldId="297"/>
        </pc:sldMkLst>
        <pc:spChg chg="add mod">
          <ac:chgData name="林 子閎" userId="d496ebd3736cf63e" providerId="Windows Live" clId="Web-{70D9616E-0722-40FA-82AD-4A656E4AB6D5}" dt="2023-10-17T12:58:58.562" v="187"/>
          <ac:spMkLst>
            <pc:docMk/>
            <pc:sldMk cId="0" sldId="297"/>
            <ac:spMk id="4" creationId="{144F041D-9334-A85D-CB53-8B7A1D1CD38B}"/>
          </ac:spMkLst>
        </pc:spChg>
        <pc:spChg chg="del">
          <ac:chgData name="林 子閎" userId="d496ebd3736cf63e" providerId="Windows Live" clId="Web-{70D9616E-0722-40FA-82AD-4A656E4AB6D5}" dt="2023-10-17T12:58:58.124" v="186"/>
          <ac:spMkLst>
            <pc:docMk/>
            <pc:sldMk cId="0" sldId="297"/>
            <ac:spMk id="494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56.515" v="185"/>
        <pc:sldMkLst>
          <pc:docMk/>
          <pc:sldMk cId="0" sldId="298"/>
        </pc:sldMkLst>
        <pc:spChg chg="add mod">
          <ac:chgData name="林 子閎" userId="d496ebd3736cf63e" providerId="Windows Live" clId="Web-{70D9616E-0722-40FA-82AD-4A656E4AB6D5}" dt="2023-10-17T12:58:56.515" v="185"/>
          <ac:spMkLst>
            <pc:docMk/>
            <pc:sldMk cId="0" sldId="298"/>
            <ac:spMk id="4" creationId="{BA7CD522-4E6E-C92B-4CE0-D0C0011B46E3}"/>
          </ac:spMkLst>
        </pc:spChg>
        <pc:spChg chg="del">
          <ac:chgData name="林 子閎" userId="d496ebd3736cf63e" providerId="Windows Live" clId="Web-{70D9616E-0722-40FA-82AD-4A656E4AB6D5}" dt="2023-10-17T12:58:56.437" v="184"/>
          <ac:spMkLst>
            <pc:docMk/>
            <pc:sldMk cId="0" sldId="298"/>
            <ac:spMk id="503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34.514" v="173"/>
        <pc:sldMkLst>
          <pc:docMk/>
          <pc:sldMk cId="0" sldId="301"/>
        </pc:sldMkLst>
        <pc:spChg chg="add mod">
          <ac:chgData name="林 子閎" userId="d496ebd3736cf63e" providerId="Windows Live" clId="Web-{70D9616E-0722-40FA-82AD-4A656E4AB6D5}" dt="2023-10-17T12:58:34.514" v="173"/>
          <ac:spMkLst>
            <pc:docMk/>
            <pc:sldMk cId="0" sldId="301"/>
            <ac:spMk id="3" creationId="{D83E1735-6768-53A0-8977-0211F75A705B}"/>
          </ac:spMkLst>
        </pc:spChg>
        <pc:spChg chg="del">
          <ac:chgData name="林 子閎" userId="d496ebd3736cf63e" providerId="Windows Live" clId="Web-{70D9616E-0722-40FA-82AD-4A656E4AB6D5}" dt="2023-10-17T12:58:33.686" v="172"/>
          <ac:spMkLst>
            <pc:docMk/>
            <pc:sldMk cId="0" sldId="301"/>
            <ac:spMk id="527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22.873" v="167"/>
        <pc:sldMkLst>
          <pc:docMk/>
          <pc:sldMk cId="0" sldId="303"/>
        </pc:sldMkLst>
        <pc:spChg chg="add mod">
          <ac:chgData name="林 子閎" userId="d496ebd3736cf63e" providerId="Windows Live" clId="Web-{70D9616E-0722-40FA-82AD-4A656E4AB6D5}" dt="2023-10-17T12:58:22.873" v="167"/>
          <ac:spMkLst>
            <pc:docMk/>
            <pc:sldMk cId="0" sldId="303"/>
            <ac:spMk id="4" creationId="{4A25C045-8255-F98E-6136-D48042AB0D00}"/>
          </ac:spMkLst>
        </pc:spChg>
        <pc:spChg chg="del">
          <ac:chgData name="林 子閎" userId="d496ebd3736cf63e" providerId="Windows Live" clId="Web-{70D9616E-0722-40FA-82AD-4A656E4AB6D5}" dt="2023-10-17T12:58:21.920" v="166"/>
          <ac:spMkLst>
            <pc:docMk/>
            <pc:sldMk cId="0" sldId="303"/>
            <ac:spMk id="542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19.701" v="165"/>
        <pc:sldMkLst>
          <pc:docMk/>
          <pc:sldMk cId="0" sldId="305"/>
        </pc:sldMkLst>
        <pc:spChg chg="add mod">
          <ac:chgData name="林 子閎" userId="d496ebd3736cf63e" providerId="Windows Live" clId="Web-{70D9616E-0722-40FA-82AD-4A656E4AB6D5}" dt="2023-10-17T12:58:19.701" v="165"/>
          <ac:spMkLst>
            <pc:docMk/>
            <pc:sldMk cId="0" sldId="305"/>
            <ac:spMk id="4" creationId="{9921B238-5D2B-7A7B-C03F-71DC473C2023}"/>
          </ac:spMkLst>
        </pc:spChg>
        <pc:spChg chg="del">
          <ac:chgData name="林 子閎" userId="d496ebd3736cf63e" providerId="Windows Live" clId="Web-{70D9616E-0722-40FA-82AD-4A656E4AB6D5}" dt="2023-10-17T12:58:19.264" v="164"/>
          <ac:spMkLst>
            <pc:docMk/>
            <pc:sldMk cId="0" sldId="305"/>
            <ac:spMk id="55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15.982" v="163"/>
        <pc:sldMkLst>
          <pc:docMk/>
          <pc:sldMk cId="0" sldId="306"/>
        </pc:sldMkLst>
        <pc:spChg chg="add mod">
          <ac:chgData name="林 子閎" userId="d496ebd3736cf63e" providerId="Windows Live" clId="Web-{70D9616E-0722-40FA-82AD-4A656E4AB6D5}" dt="2023-10-17T12:58:15.982" v="163"/>
          <ac:spMkLst>
            <pc:docMk/>
            <pc:sldMk cId="0" sldId="306"/>
            <ac:spMk id="3" creationId="{78594C67-D530-5100-8A05-E4E369013E47}"/>
          </ac:spMkLst>
        </pc:spChg>
        <pc:spChg chg="del">
          <ac:chgData name="林 子閎" userId="d496ebd3736cf63e" providerId="Windows Live" clId="Web-{70D9616E-0722-40FA-82AD-4A656E4AB6D5}" dt="2023-10-17T12:58:14.482" v="162"/>
          <ac:spMkLst>
            <pc:docMk/>
            <pc:sldMk cId="0" sldId="306"/>
            <ac:spMk id="57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12.107" v="161"/>
        <pc:sldMkLst>
          <pc:docMk/>
          <pc:sldMk cId="0" sldId="307"/>
        </pc:sldMkLst>
        <pc:spChg chg="add mod">
          <ac:chgData name="林 子閎" userId="d496ebd3736cf63e" providerId="Windows Live" clId="Web-{70D9616E-0722-40FA-82AD-4A656E4AB6D5}" dt="2023-10-17T12:57:15.027" v="147" actId="1076"/>
          <ac:spMkLst>
            <pc:docMk/>
            <pc:sldMk cId="0" sldId="307"/>
            <ac:spMk id="2" creationId="{1346409F-E16F-D2B4-F948-423256D7EDD1}"/>
          </ac:spMkLst>
        </pc:spChg>
        <pc:spChg chg="add mod">
          <ac:chgData name="林 子閎" userId="d496ebd3736cf63e" providerId="Windows Live" clId="Web-{70D9616E-0722-40FA-82AD-4A656E4AB6D5}" dt="2023-10-17T12:58:12.107" v="161"/>
          <ac:spMkLst>
            <pc:docMk/>
            <pc:sldMk cId="0" sldId="307"/>
            <ac:spMk id="4" creationId="{BC02B5AF-008D-0489-A456-E04B39327786}"/>
          </ac:spMkLst>
        </pc:spChg>
        <pc:spChg chg="mod">
          <ac:chgData name="林 子閎" userId="d496ebd3736cf63e" providerId="Windows Live" clId="Web-{70D9616E-0722-40FA-82AD-4A656E4AB6D5}" dt="2023-10-17T12:57:36.465" v="151" actId="20577"/>
          <ac:spMkLst>
            <pc:docMk/>
            <pc:sldMk cId="0" sldId="307"/>
            <ac:spMk id="590" creationId="{00000000-0000-0000-0000-000000000000}"/>
          </ac:spMkLst>
        </pc:spChg>
        <pc:spChg chg="del">
          <ac:chgData name="林 子閎" userId="d496ebd3736cf63e" providerId="Windows Live" clId="Web-{70D9616E-0722-40FA-82AD-4A656E4AB6D5}" dt="2023-10-17T12:58:11.279" v="160"/>
          <ac:spMkLst>
            <pc:docMk/>
            <pc:sldMk cId="0" sldId="307"/>
            <ac:spMk id="591" creationId="{00000000-0000-0000-0000-000000000000}"/>
          </ac:spMkLst>
        </pc:spChg>
        <pc:spChg chg="mod">
          <ac:chgData name="林 子閎" userId="d496ebd3736cf63e" providerId="Windows Live" clId="Web-{70D9616E-0722-40FA-82AD-4A656E4AB6D5}" dt="2023-10-17T12:54:30.817" v="54" actId="1076"/>
          <ac:spMkLst>
            <pc:docMk/>
            <pc:sldMk cId="0" sldId="307"/>
            <ac:spMk id="592" creationId="{00000000-0000-0000-0000-000000000000}"/>
          </ac:spMkLst>
        </pc:spChg>
        <pc:spChg chg="mod">
          <ac:chgData name="林 子閎" userId="d496ebd3736cf63e" providerId="Windows Live" clId="Web-{70D9616E-0722-40FA-82AD-4A656E4AB6D5}" dt="2023-10-17T12:57:11.308" v="146" actId="1076"/>
          <ac:spMkLst>
            <pc:docMk/>
            <pc:sldMk cId="0" sldId="307"/>
            <ac:spMk id="593" creationId="{00000000-0000-0000-0000-000000000000}"/>
          </ac:spMkLst>
        </pc:spChg>
        <pc:spChg chg="del">
          <ac:chgData name="林 子閎" userId="d496ebd3736cf63e" providerId="Windows Live" clId="Web-{70D9616E-0722-40FA-82AD-4A656E4AB6D5}" dt="2023-10-17T12:56:08.805" v="117"/>
          <ac:spMkLst>
            <pc:docMk/>
            <pc:sldMk cId="0" sldId="307"/>
            <ac:spMk id="594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08.763" v="159" actId="1076"/>
        <pc:sldMkLst>
          <pc:docMk/>
          <pc:sldMk cId="0" sldId="308"/>
        </pc:sldMkLst>
        <pc:spChg chg="add mod">
          <ac:chgData name="林 子閎" userId="d496ebd3736cf63e" providerId="Windows Live" clId="Web-{70D9616E-0722-40FA-82AD-4A656E4AB6D5}" dt="2023-10-17T12:58:08.763" v="159" actId="1076"/>
          <ac:spMkLst>
            <pc:docMk/>
            <pc:sldMk cId="0" sldId="308"/>
            <ac:spMk id="3" creationId="{D82B2A88-61A3-8A39-7E64-23B6785F8ECA}"/>
          </ac:spMkLst>
        </pc:spChg>
        <pc:spChg chg="del">
          <ac:chgData name="林 子閎" userId="d496ebd3736cf63e" providerId="Windows Live" clId="Web-{70D9616E-0722-40FA-82AD-4A656E4AB6D5}" dt="2023-10-17T12:58:04.216" v="156"/>
          <ac:spMkLst>
            <pc:docMk/>
            <pc:sldMk cId="0" sldId="308"/>
            <ac:spMk id="601" creationId="{00000000-0000-0000-0000-000000000000}"/>
          </ac:spMkLst>
        </pc:spChg>
      </pc:sldChg>
      <pc:sldChg chg="addSp modSp">
        <pc:chgData name="林 子閎" userId="d496ebd3736cf63e" providerId="Windows Live" clId="Web-{70D9616E-0722-40FA-82AD-4A656E4AB6D5}" dt="2023-10-17T12:57:55.669" v="153"/>
        <pc:sldMkLst>
          <pc:docMk/>
          <pc:sldMk cId="0" sldId="311"/>
        </pc:sldMkLst>
        <pc:spChg chg="add mod">
          <ac:chgData name="林 子閎" userId="d496ebd3736cf63e" providerId="Windows Live" clId="Web-{70D9616E-0722-40FA-82AD-4A656E4AB6D5}" dt="2023-10-17T12:57:55.669" v="153"/>
          <ac:spMkLst>
            <pc:docMk/>
            <pc:sldMk cId="0" sldId="311"/>
            <ac:spMk id="3" creationId="{745EA9B6-CB8D-091F-28C3-56C1428B270D}"/>
          </ac:spMkLst>
        </pc:spChg>
      </pc:sldChg>
      <pc:sldChg chg="addSp modSp">
        <pc:chgData name="林 子閎" userId="d496ebd3736cf63e" providerId="Windows Live" clId="Web-{70D9616E-0722-40FA-82AD-4A656E4AB6D5}" dt="2023-10-17T12:57:52.028" v="152"/>
        <pc:sldMkLst>
          <pc:docMk/>
          <pc:sldMk cId="0" sldId="312"/>
        </pc:sldMkLst>
        <pc:spChg chg="add mod">
          <ac:chgData name="林 子閎" userId="d496ebd3736cf63e" providerId="Windows Live" clId="Web-{70D9616E-0722-40FA-82AD-4A656E4AB6D5}" dt="2023-10-17T12:57:52.028" v="152"/>
          <ac:spMkLst>
            <pc:docMk/>
            <pc:sldMk cId="0" sldId="312"/>
            <ac:spMk id="4" creationId="{7F73FDFA-F63E-B26C-3027-F2554899690D}"/>
          </ac:spMkLst>
        </pc:spChg>
      </pc:sldChg>
      <pc:sldChg chg="addSp delSp modSp">
        <pc:chgData name="林 子閎" userId="d496ebd3736cf63e" providerId="Windows Live" clId="Web-{70D9616E-0722-40FA-82AD-4A656E4AB6D5}" dt="2023-10-17T13:00:35.222" v="246"/>
        <pc:sldMkLst>
          <pc:docMk/>
          <pc:sldMk cId="2063565192" sldId="317"/>
        </pc:sldMkLst>
        <pc:spChg chg="add mod">
          <ac:chgData name="林 子閎" userId="d496ebd3736cf63e" providerId="Windows Live" clId="Web-{70D9616E-0722-40FA-82AD-4A656E4AB6D5}" dt="2023-10-17T13:00:35.222" v="246"/>
          <ac:spMkLst>
            <pc:docMk/>
            <pc:sldMk cId="2063565192" sldId="317"/>
            <ac:spMk id="3" creationId="{6C5E3C17-4A63-7570-C16C-22C769B77709}"/>
          </ac:spMkLst>
        </pc:spChg>
        <pc:spChg chg="del">
          <ac:chgData name="林 子閎" userId="d496ebd3736cf63e" providerId="Windows Live" clId="Web-{70D9616E-0722-40FA-82AD-4A656E4AB6D5}" dt="2023-10-17T13:00:34.222" v="245"/>
          <ac:spMkLst>
            <pc:docMk/>
            <pc:sldMk cId="2063565192" sldId="317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23.050" v="238"/>
        <pc:sldMkLst>
          <pc:docMk/>
          <pc:sldMk cId="1825752599" sldId="318"/>
        </pc:sldMkLst>
        <pc:spChg chg="add mod">
          <ac:chgData name="林 子閎" userId="d496ebd3736cf63e" providerId="Windows Live" clId="Web-{70D9616E-0722-40FA-82AD-4A656E4AB6D5}" dt="2023-10-17T13:00:23.050" v="238"/>
          <ac:spMkLst>
            <pc:docMk/>
            <pc:sldMk cId="1825752599" sldId="318"/>
            <ac:spMk id="3" creationId="{5D1DFB11-98D7-BA14-027C-0F5DDC98EA3A}"/>
          </ac:spMkLst>
        </pc:spChg>
        <pc:spChg chg="del">
          <ac:chgData name="林 子閎" userId="d496ebd3736cf63e" providerId="Windows Live" clId="Web-{70D9616E-0722-40FA-82AD-4A656E4AB6D5}" dt="2023-10-17T13:00:22.784" v="237"/>
          <ac:spMkLst>
            <pc:docMk/>
            <pc:sldMk cId="1825752599" sldId="318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3:00:08.518" v="227"/>
        <pc:sldMkLst>
          <pc:docMk/>
          <pc:sldMk cId="866257426" sldId="319"/>
        </pc:sldMkLst>
        <pc:spChg chg="add mod">
          <ac:chgData name="林 子閎" userId="d496ebd3736cf63e" providerId="Windows Live" clId="Web-{70D9616E-0722-40FA-82AD-4A656E4AB6D5}" dt="2023-10-17T13:00:08.518" v="227"/>
          <ac:spMkLst>
            <pc:docMk/>
            <pc:sldMk cId="866257426" sldId="319"/>
            <ac:spMk id="3" creationId="{D009DE1F-5D53-F2CE-AADD-38466395CDF1}"/>
          </ac:spMkLst>
        </pc:spChg>
        <pc:spChg chg="del">
          <ac:chgData name="林 子閎" userId="d496ebd3736cf63e" providerId="Windows Live" clId="Web-{70D9616E-0722-40FA-82AD-4A656E4AB6D5}" dt="2023-10-17T13:00:08.346" v="226"/>
          <ac:spMkLst>
            <pc:docMk/>
            <pc:sldMk cId="866257426" sldId="319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53.064" v="216"/>
        <pc:sldMkLst>
          <pc:docMk/>
          <pc:sldMk cId="3211916721" sldId="320"/>
        </pc:sldMkLst>
        <pc:spChg chg="add mod">
          <ac:chgData name="林 子閎" userId="d496ebd3736cf63e" providerId="Windows Live" clId="Web-{70D9616E-0722-40FA-82AD-4A656E4AB6D5}" dt="2023-10-17T12:59:53.064" v="216"/>
          <ac:spMkLst>
            <pc:docMk/>
            <pc:sldMk cId="3211916721" sldId="320"/>
            <ac:spMk id="3" creationId="{4627162D-4E98-CDA1-9FB4-999C8D663DBB}"/>
          </ac:spMkLst>
        </pc:spChg>
        <pc:spChg chg="del">
          <ac:chgData name="林 子閎" userId="d496ebd3736cf63e" providerId="Windows Live" clId="Web-{70D9616E-0722-40FA-82AD-4A656E4AB6D5}" dt="2023-10-17T12:59:52.611" v="215"/>
          <ac:spMkLst>
            <pc:docMk/>
            <pc:sldMk cId="3211916721" sldId="320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37.767" v="207"/>
        <pc:sldMkLst>
          <pc:docMk/>
          <pc:sldMk cId="1649662234" sldId="321"/>
        </pc:sldMkLst>
        <pc:spChg chg="add mod">
          <ac:chgData name="林 子閎" userId="d496ebd3736cf63e" providerId="Windows Live" clId="Web-{70D9616E-0722-40FA-82AD-4A656E4AB6D5}" dt="2023-10-17T12:59:37.767" v="207"/>
          <ac:spMkLst>
            <pc:docMk/>
            <pc:sldMk cId="1649662234" sldId="321"/>
            <ac:spMk id="3" creationId="{57620A30-5279-F101-2A0E-41098B7CEC55}"/>
          </ac:spMkLst>
        </pc:spChg>
        <pc:spChg chg="del">
          <ac:chgData name="林 子閎" userId="d496ebd3736cf63e" providerId="Windows Live" clId="Web-{70D9616E-0722-40FA-82AD-4A656E4AB6D5}" dt="2023-10-17T12:59:37.689" v="206"/>
          <ac:spMkLst>
            <pc:docMk/>
            <pc:sldMk cId="1649662234" sldId="321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13.391" v="195"/>
        <pc:sldMkLst>
          <pc:docMk/>
          <pc:sldMk cId="2845572700" sldId="322"/>
        </pc:sldMkLst>
        <pc:spChg chg="add mod">
          <ac:chgData name="林 子閎" userId="d496ebd3736cf63e" providerId="Windows Live" clId="Web-{70D9616E-0722-40FA-82AD-4A656E4AB6D5}" dt="2023-10-17T12:59:13.391" v="195"/>
          <ac:spMkLst>
            <pc:docMk/>
            <pc:sldMk cId="2845572700" sldId="322"/>
            <ac:spMk id="3" creationId="{694978B9-0FA7-D37F-BAE5-317582453F35}"/>
          </ac:spMkLst>
        </pc:spChg>
        <pc:spChg chg="del">
          <ac:chgData name="林 子閎" userId="d496ebd3736cf63e" providerId="Windows Live" clId="Web-{70D9616E-0722-40FA-82AD-4A656E4AB6D5}" dt="2023-10-17T12:59:12.828" v="194"/>
          <ac:spMkLst>
            <pc:docMk/>
            <pc:sldMk cId="2845572700" sldId="322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9:01.937" v="189"/>
        <pc:sldMkLst>
          <pc:docMk/>
          <pc:sldMk cId="105111137" sldId="323"/>
        </pc:sldMkLst>
        <pc:spChg chg="add mod">
          <ac:chgData name="林 子閎" userId="d496ebd3736cf63e" providerId="Windows Live" clId="Web-{70D9616E-0722-40FA-82AD-4A656E4AB6D5}" dt="2023-10-17T12:59:01.937" v="189"/>
          <ac:spMkLst>
            <pc:docMk/>
            <pc:sldMk cId="105111137" sldId="323"/>
            <ac:spMk id="3" creationId="{9251152F-ECC2-A193-23C7-0C050708EC61}"/>
          </ac:spMkLst>
        </pc:spChg>
        <pc:spChg chg="del">
          <ac:chgData name="林 子閎" userId="d496ebd3736cf63e" providerId="Windows Live" clId="Web-{70D9616E-0722-40FA-82AD-4A656E4AB6D5}" dt="2023-10-17T12:59:01.625" v="188"/>
          <ac:spMkLst>
            <pc:docMk/>
            <pc:sldMk cId="105111137" sldId="323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52.234" v="183"/>
        <pc:sldMkLst>
          <pc:docMk/>
          <pc:sldMk cId="2762021263" sldId="324"/>
        </pc:sldMkLst>
        <pc:spChg chg="add mod">
          <ac:chgData name="林 子閎" userId="d496ebd3736cf63e" providerId="Windows Live" clId="Web-{70D9616E-0722-40FA-82AD-4A656E4AB6D5}" dt="2023-10-17T12:58:52.234" v="183"/>
          <ac:spMkLst>
            <pc:docMk/>
            <pc:sldMk cId="2762021263" sldId="324"/>
            <ac:spMk id="3" creationId="{F37C9F3A-C9CC-6C86-903E-AB3E06136AD3}"/>
          </ac:spMkLst>
        </pc:spChg>
        <pc:spChg chg="del">
          <ac:chgData name="林 子閎" userId="d496ebd3736cf63e" providerId="Windows Live" clId="Web-{70D9616E-0722-40FA-82AD-4A656E4AB6D5}" dt="2023-10-17T12:58:51.827" v="182"/>
          <ac:spMkLst>
            <pc:docMk/>
            <pc:sldMk cId="2762021263" sldId="324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26.404" v="169"/>
        <pc:sldMkLst>
          <pc:docMk/>
          <pc:sldMk cId="84342172" sldId="325"/>
        </pc:sldMkLst>
        <pc:spChg chg="add mod">
          <ac:chgData name="林 子閎" userId="d496ebd3736cf63e" providerId="Windows Live" clId="Web-{70D9616E-0722-40FA-82AD-4A656E4AB6D5}" dt="2023-10-17T12:58:26.404" v="169"/>
          <ac:spMkLst>
            <pc:docMk/>
            <pc:sldMk cId="84342172" sldId="325"/>
            <ac:spMk id="3" creationId="{FF74CDD8-66A8-C3C2-076B-E5ADF559F7CD}"/>
          </ac:spMkLst>
        </pc:spChg>
        <pc:spChg chg="del">
          <ac:chgData name="林 子閎" userId="d496ebd3736cf63e" providerId="Windows Live" clId="Web-{70D9616E-0722-40FA-82AD-4A656E4AB6D5}" dt="2023-10-17T12:58:26.326" v="168"/>
          <ac:spMkLst>
            <pc:docMk/>
            <pc:sldMk cId="84342172" sldId="325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00.810" v="155"/>
        <pc:sldMkLst>
          <pc:docMk/>
          <pc:sldMk cId="3791924073" sldId="326"/>
        </pc:sldMkLst>
        <pc:spChg chg="add mod">
          <ac:chgData name="林 子閎" userId="d496ebd3736cf63e" providerId="Windows Live" clId="Web-{70D9616E-0722-40FA-82AD-4A656E4AB6D5}" dt="2023-10-17T12:58:00.810" v="155"/>
          <ac:spMkLst>
            <pc:docMk/>
            <pc:sldMk cId="3791924073" sldId="326"/>
            <ac:spMk id="3" creationId="{D2A975B8-36FC-1DD7-6D4D-1842B36BADCD}"/>
          </ac:spMkLst>
        </pc:spChg>
        <pc:spChg chg="del">
          <ac:chgData name="林 子閎" userId="d496ebd3736cf63e" providerId="Windows Live" clId="Web-{70D9616E-0722-40FA-82AD-4A656E4AB6D5}" dt="2023-10-17T12:58:00.325" v="154"/>
          <ac:spMkLst>
            <pc:docMk/>
            <pc:sldMk cId="3791924073" sldId="326"/>
            <ac:spMk id="120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38.171" v="175"/>
        <pc:sldMkLst>
          <pc:docMk/>
          <pc:sldMk cId="3580074412" sldId="327"/>
        </pc:sldMkLst>
        <pc:spChg chg="add mod">
          <ac:chgData name="林 子閎" userId="d496ebd3736cf63e" providerId="Windows Live" clId="Web-{70D9616E-0722-40FA-82AD-4A656E4AB6D5}" dt="2023-10-17T12:58:38.171" v="175"/>
          <ac:spMkLst>
            <pc:docMk/>
            <pc:sldMk cId="3580074412" sldId="327"/>
            <ac:spMk id="3" creationId="{E013C2CE-C403-0352-47DF-A6F99A80985C}"/>
          </ac:spMkLst>
        </pc:spChg>
        <pc:spChg chg="del">
          <ac:chgData name="林 子閎" userId="d496ebd3736cf63e" providerId="Windows Live" clId="Web-{70D9616E-0722-40FA-82AD-4A656E4AB6D5}" dt="2023-10-17T12:58:37.842" v="174"/>
          <ac:spMkLst>
            <pc:docMk/>
            <pc:sldMk cId="3580074412" sldId="327"/>
            <ac:spMk id="51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49.265" v="181"/>
        <pc:sldMkLst>
          <pc:docMk/>
          <pc:sldMk cId="3191874727" sldId="328"/>
        </pc:sldMkLst>
        <pc:spChg chg="add mod">
          <ac:chgData name="林 子閎" userId="d496ebd3736cf63e" providerId="Windows Live" clId="Web-{70D9616E-0722-40FA-82AD-4A656E4AB6D5}" dt="2023-10-17T12:58:49.265" v="181"/>
          <ac:spMkLst>
            <pc:docMk/>
            <pc:sldMk cId="3191874727" sldId="328"/>
            <ac:spMk id="5" creationId="{DB5D2402-918E-F4F2-7F27-328A8C986845}"/>
          </ac:spMkLst>
        </pc:spChg>
        <pc:spChg chg="del">
          <ac:chgData name="林 子閎" userId="d496ebd3736cf63e" providerId="Windows Live" clId="Web-{70D9616E-0722-40FA-82AD-4A656E4AB6D5}" dt="2023-10-17T12:58:48.921" v="180"/>
          <ac:spMkLst>
            <pc:docMk/>
            <pc:sldMk cId="3191874727" sldId="328"/>
            <ac:spMk id="51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44.093" v="179"/>
        <pc:sldMkLst>
          <pc:docMk/>
          <pc:sldMk cId="582417155" sldId="329"/>
        </pc:sldMkLst>
        <pc:spChg chg="add del mod">
          <ac:chgData name="林 子閎" userId="d496ebd3736cf63e" providerId="Windows Live" clId="Web-{70D9616E-0722-40FA-82AD-4A656E4AB6D5}" dt="2023-10-17T12:58:42.889" v="178"/>
          <ac:spMkLst>
            <pc:docMk/>
            <pc:sldMk cId="582417155" sldId="329"/>
            <ac:spMk id="3" creationId="{569D82E2-4D43-678A-63E3-97A654B5350F}"/>
          </ac:spMkLst>
        </pc:spChg>
        <pc:spChg chg="add mod">
          <ac:chgData name="林 子閎" userId="d496ebd3736cf63e" providerId="Windows Live" clId="Web-{70D9616E-0722-40FA-82AD-4A656E4AB6D5}" dt="2023-10-17T12:58:44.093" v="179"/>
          <ac:spMkLst>
            <pc:docMk/>
            <pc:sldMk cId="582417155" sldId="329"/>
            <ac:spMk id="6" creationId="{3516416E-116F-EA6F-001E-758E8DA68BEC}"/>
          </ac:spMkLst>
        </pc:spChg>
        <pc:spChg chg="del">
          <ac:chgData name="林 子閎" userId="d496ebd3736cf63e" providerId="Windows Live" clId="Web-{70D9616E-0722-40FA-82AD-4A656E4AB6D5}" dt="2023-10-17T12:58:41.421" v="176"/>
          <ac:spMkLst>
            <pc:docMk/>
            <pc:sldMk cId="582417155" sldId="329"/>
            <ac:spMk id="518" creationId="{00000000-0000-0000-0000-000000000000}"/>
          </ac:spMkLst>
        </pc:spChg>
      </pc:sldChg>
      <pc:sldChg chg="addSp delSp modSp">
        <pc:chgData name="林 子閎" userId="d496ebd3736cf63e" providerId="Windows Live" clId="Web-{70D9616E-0722-40FA-82AD-4A656E4AB6D5}" dt="2023-10-17T12:58:29.655" v="171"/>
        <pc:sldMkLst>
          <pc:docMk/>
          <pc:sldMk cId="4278139609" sldId="330"/>
        </pc:sldMkLst>
        <pc:spChg chg="add mod">
          <ac:chgData name="林 子閎" userId="d496ebd3736cf63e" providerId="Windows Live" clId="Web-{70D9616E-0722-40FA-82AD-4A656E4AB6D5}" dt="2023-10-17T12:58:29.655" v="171"/>
          <ac:spMkLst>
            <pc:docMk/>
            <pc:sldMk cId="4278139609" sldId="330"/>
            <ac:spMk id="4" creationId="{4D22807D-E440-DF29-1CC8-4E75138A60F3}"/>
          </ac:spMkLst>
        </pc:spChg>
        <pc:spChg chg="del">
          <ac:chgData name="林 子閎" userId="d496ebd3736cf63e" providerId="Windows Live" clId="Web-{70D9616E-0722-40FA-82AD-4A656E4AB6D5}" dt="2023-10-17T12:58:28.826" v="170"/>
          <ac:spMkLst>
            <pc:docMk/>
            <pc:sldMk cId="4278139609" sldId="330"/>
            <ac:spMk id="527" creationId="{00000000-0000-0000-0000-000000000000}"/>
          </ac:spMkLst>
        </pc:spChg>
      </pc:sldChg>
    </pc:docChg>
  </pc:docChgLst>
  <pc:docChgLst>
    <pc:chgData name="子閎 林" userId="d496ebd3736cf63e" providerId="LiveId" clId="{09945DEA-05D1-A243-80BB-B5561319C541}"/>
    <pc:docChg chg="undo custSel addSld delSld modSld">
      <pc:chgData name="子閎 林" userId="d496ebd3736cf63e" providerId="LiveId" clId="{09945DEA-05D1-A243-80BB-B5561319C541}" dt="2023-10-12T06:49:51.681" v="1409" actId="20577"/>
      <pc:docMkLst>
        <pc:docMk/>
      </pc:docMkLst>
      <pc:sldChg chg="modSp mod">
        <pc:chgData name="子閎 林" userId="d496ebd3736cf63e" providerId="LiveId" clId="{09945DEA-05D1-A243-80BB-B5561319C541}" dt="2023-10-12T06:06:44.489" v="25" actId="139"/>
        <pc:sldMkLst>
          <pc:docMk/>
          <pc:sldMk cId="0" sldId="256"/>
        </pc:sldMkLst>
        <pc:spChg chg="mod">
          <ac:chgData name="子閎 林" userId="d496ebd3736cf63e" providerId="LiveId" clId="{09945DEA-05D1-A243-80BB-B5561319C541}" dt="2023-10-12T06:06:44.489" v="25" actId="139"/>
          <ac:spMkLst>
            <pc:docMk/>
            <pc:sldMk cId="0" sldId="256"/>
            <ac:spMk id="113" creationId="{00000000-0000-0000-0000-000000000000}"/>
          </ac:spMkLst>
        </pc:spChg>
      </pc:sldChg>
      <pc:sldChg chg="modSp mod">
        <pc:chgData name="子閎 林" userId="d496ebd3736cf63e" providerId="LiveId" clId="{09945DEA-05D1-A243-80BB-B5561319C541}" dt="2023-10-12T06:39:33.216" v="1124" actId="27636"/>
        <pc:sldMkLst>
          <pc:docMk/>
          <pc:sldMk cId="0" sldId="313"/>
        </pc:sldMkLst>
        <pc:spChg chg="mod">
          <ac:chgData name="子閎 林" userId="d496ebd3736cf63e" providerId="LiveId" clId="{09945DEA-05D1-A243-80BB-B5561319C541}" dt="2023-10-12T06:39:33.216" v="1124" actId="27636"/>
          <ac:spMkLst>
            <pc:docMk/>
            <pc:sldMk cId="0" sldId="313"/>
            <ac:spMk id="635" creationId="{00000000-0000-0000-0000-000000000000}"/>
          </ac:spMkLst>
        </pc:spChg>
      </pc:sldChg>
      <pc:sldChg chg="del">
        <pc:chgData name="子閎 林" userId="d496ebd3736cf63e" providerId="LiveId" clId="{09945DEA-05D1-A243-80BB-B5561319C541}" dt="2023-10-12T06:26:22.252" v="654" actId="2696"/>
        <pc:sldMkLst>
          <pc:docMk/>
          <pc:sldMk cId="0" sldId="314"/>
        </pc:sldMkLst>
      </pc:sldChg>
      <pc:sldChg chg="modSp mod">
        <pc:chgData name="子閎 林" userId="d496ebd3736cf63e" providerId="LiveId" clId="{09945DEA-05D1-A243-80BB-B5561319C541}" dt="2023-10-12T06:28:00.732" v="754" actId="20577"/>
        <pc:sldMkLst>
          <pc:docMk/>
          <pc:sldMk cId="0" sldId="315"/>
        </pc:sldMkLst>
        <pc:spChg chg="mod">
          <ac:chgData name="子閎 林" userId="d496ebd3736cf63e" providerId="LiveId" clId="{09945DEA-05D1-A243-80BB-B5561319C541}" dt="2023-10-12T06:28:00.732" v="754" actId="20577"/>
          <ac:spMkLst>
            <pc:docMk/>
            <pc:sldMk cId="0" sldId="315"/>
            <ac:spMk id="648" creationId="{00000000-0000-0000-0000-000000000000}"/>
          </ac:spMkLst>
        </pc:spChg>
        <pc:spChg chg="mod">
          <ac:chgData name="子閎 林" userId="d496ebd3736cf63e" providerId="LiveId" clId="{09945DEA-05D1-A243-80BB-B5561319C541}" dt="2023-10-12T06:27:25.896" v="727" actId="20577"/>
          <ac:spMkLst>
            <pc:docMk/>
            <pc:sldMk cId="0" sldId="315"/>
            <ac:spMk id="649" creationId="{00000000-0000-0000-0000-000000000000}"/>
          </ac:spMkLst>
        </pc:spChg>
      </pc:sldChg>
      <pc:sldChg chg="modSp add mod">
        <pc:chgData name="子閎 林" userId="d496ebd3736cf63e" providerId="LiveId" clId="{09945DEA-05D1-A243-80BB-B5561319C541}" dt="2023-10-12T06:49:51.681" v="1409" actId="20577"/>
        <pc:sldMkLst>
          <pc:docMk/>
          <pc:sldMk cId="3405339061" sldId="316"/>
        </pc:sldMkLst>
        <pc:spChg chg="mod">
          <ac:chgData name="子閎 林" userId="d496ebd3736cf63e" providerId="LiveId" clId="{09945DEA-05D1-A243-80BB-B5561319C541}" dt="2023-10-12T06:49:51.681" v="1409" actId="20577"/>
          <ac:spMkLst>
            <pc:docMk/>
            <pc:sldMk cId="3405339061" sldId="316"/>
            <ac:spMk id="635" creationId="{00000000-0000-0000-0000-000000000000}"/>
          </ac:spMkLst>
        </pc:spChg>
      </pc:sldChg>
    </pc:docChg>
  </pc:docChgLst>
  <pc:docChgLst>
    <pc:chgData name="子閎 林" userId="d496ebd3736cf63e" providerId="LiveId" clId="{23C1F0C6-57A6-49CB-AD91-403FE305D834}"/>
    <pc:docChg chg="undo custSel addSld delSld modSld sldOrd">
      <pc:chgData name="子閎 林" userId="d496ebd3736cf63e" providerId="LiveId" clId="{23C1F0C6-57A6-49CB-AD91-403FE305D834}" dt="2023-10-21T12:36:19.183" v="2875" actId="207"/>
      <pc:docMkLst>
        <pc:docMk/>
      </pc:docMkLst>
      <pc:sldChg chg="modSp mod">
        <pc:chgData name="子閎 林" userId="d496ebd3736cf63e" providerId="LiveId" clId="{23C1F0C6-57A6-49CB-AD91-403FE305D834}" dt="2023-10-14T03:59:07.063" v="1298"/>
        <pc:sldMkLst>
          <pc:docMk/>
          <pc:sldMk cId="0" sldId="257"/>
        </pc:sldMkLst>
        <pc:spChg chg="mod">
          <ac:chgData name="子閎 林" userId="d496ebd3736cf63e" providerId="LiveId" clId="{23C1F0C6-57A6-49CB-AD91-403FE305D834}" dt="2023-10-14T03:59:07.063" v="1298"/>
          <ac:spMkLst>
            <pc:docMk/>
            <pc:sldMk cId="0" sldId="257"/>
            <ac:spMk id="119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14T10:35:39.536" v="2868" actId="14100"/>
        <pc:sldMkLst>
          <pc:docMk/>
          <pc:sldMk cId="0" sldId="258"/>
        </pc:sldMkLst>
        <pc:spChg chg="add del mod">
          <ac:chgData name="子閎 林" userId="d496ebd3736cf63e" providerId="LiveId" clId="{23C1F0C6-57A6-49CB-AD91-403FE305D834}" dt="2023-10-12T13:57:07.002" v="236" actId="478"/>
          <ac:spMkLst>
            <pc:docMk/>
            <pc:sldMk cId="0" sldId="258"/>
            <ac:spMk id="3" creationId="{788BFB9E-2420-3125-AEC1-95C760EE9ADD}"/>
          </ac:spMkLst>
        </pc:spChg>
        <pc:spChg chg="add mod">
          <ac:chgData name="子閎 林" userId="d496ebd3736cf63e" providerId="LiveId" clId="{23C1F0C6-57A6-49CB-AD91-403FE305D834}" dt="2023-10-12T13:57:14.983" v="239" actId="20577"/>
          <ac:spMkLst>
            <pc:docMk/>
            <pc:sldMk cId="0" sldId="258"/>
            <ac:spMk id="4" creationId="{8377466F-FC78-3D80-5B3C-1DD7BCECAF3A}"/>
          </ac:spMkLst>
        </pc:spChg>
        <pc:spChg chg="add del mod">
          <ac:chgData name="子閎 林" userId="d496ebd3736cf63e" providerId="LiveId" clId="{23C1F0C6-57A6-49CB-AD91-403FE305D834}" dt="2023-10-14T10:35:03.729" v="2848" actId="478"/>
          <ac:spMkLst>
            <pc:docMk/>
            <pc:sldMk cId="0" sldId="258"/>
            <ac:spMk id="9" creationId="{3335A929-6156-1947-21AA-D1577F9237E0}"/>
          </ac:spMkLst>
        </pc:spChg>
        <pc:spChg chg="add mod">
          <ac:chgData name="子閎 林" userId="d496ebd3736cf63e" providerId="LiveId" clId="{23C1F0C6-57A6-49CB-AD91-403FE305D834}" dt="2023-10-14T10:35:28.215" v="2863" actId="1076"/>
          <ac:spMkLst>
            <pc:docMk/>
            <pc:sldMk cId="0" sldId="258"/>
            <ac:spMk id="10" creationId="{7AFCBFA9-0F11-D6D8-E949-B1C1B288C702}"/>
          </ac:spMkLst>
        </pc:spChg>
        <pc:spChg chg="add mod">
          <ac:chgData name="子閎 林" userId="d496ebd3736cf63e" providerId="LiveId" clId="{23C1F0C6-57A6-49CB-AD91-403FE305D834}" dt="2023-10-14T10:35:32.128" v="2864" actId="1076"/>
          <ac:spMkLst>
            <pc:docMk/>
            <pc:sldMk cId="0" sldId="258"/>
            <ac:spMk id="11" creationId="{1320CB3A-DFA8-3EBF-F779-7D180B7DCE92}"/>
          </ac:spMkLst>
        </pc:spChg>
        <pc:spChg chg="del mod">
          <ac:chgData name="子閎 林" userId="d496ebd3736cf63e" providerId="LiveId" clId="{23C1F0C6-57A6-49CB-AD91-403FE305D834}" dt="2023-10-12T13:57:04.736" v="235" actId="478"/>
          <ac:spMkLst>
            <pc:docMk/>
            <pc:sldMk cId="0" sldId="258"/>
            <ac:spMk id="125" creationId="{00000000-0000-0000-0000-000000000000}"/>
          </ac:spMkLst>
        </pc:spChg>
        <pc:spChg chg="mod">
          <ac:chgData name="子閎 林" userId="d496ebd3736cf63e" providerId="LiveId" clId="{23C1F0C6-57A6-49CB-AD91-403FE305D834}" dt="2023-10-12T14:40:06.180" v="719" actId="20577"/>
          <ac:spMkLst>
            <pc:docMk/>
            <pc:sldMk cId="0" sldId="258"/>
            <ac:spMk id="126" creationId="{00000000-0000-0000-0000-000000000000}"/>
          </ac:spMkLst>
        </pc:spChg>
        <pc:spChg chg="del mod">
          <ac:chgData name="子閎 林" userId="d496ebd3736cf63e" providerId="LiveId" clId="{23C1F0C6-57A6-49CB-AD91-403FE305D834}" dt="2023-10-14T10:34:58.923" v="2846" actId="478"/>
          <ac:spMkLst>
            <pc:docMk/>
            <pc:sldMk cId="0" sldId="258"/>
            <ac:spMk id="128" creationId="{00000000-0000-0000-0000-000000000000}"/>
          </ac:spMkLst>
        </pc:spChg>
        <pc:spChg chg="mod">
          <ac:chgData name="子閎 林" userId="d496ebd3736cf63e" providerId="LiveId" clId="{23C1F0C6-57A6-49CB-AD91-403FE305D834}" dt="2023-10-14T10:35:07.195" v="2850" actId="403"/>
          <ac:spMkLst>
            <pc:docMk/>
            <pc:sldMk cId="0" sldId="258"/>
            <ac:spMk id="129" creationId="{00000000-0000-0000-0000-000000000000}"/>
          </ac:spMkLst>
        </pc:spChg>
        <pc:spChg chg="del mod">
          <ac:chgData name="子閎 林" userId="d496ebd3736cf63e" providerId="LiveId" clId="{23C1F0C6-57A6-49CB-AD91-403FE305D834}" dt="2023-10-14T10:35:19.512" v="2858" actId="478"/>
          <ac:spMkLst>
            <pc:docMk/>
            <pc:sldMk cId="0" sldId="258"/>
            <ac:spMk id="131" creationId="{00000000-0000-0000-0000-000000000000}"/>
          </ac:spMkLst>
        </pc:spChg>
        <pc:cxnChg chg="add mod">
          <ac:chgData name="子閎 林" userId="d496ebd3736cf63e" providerId="LiveId" clId="{23C1F0C6-57A6-49CB-AD91-403FE305D834}" dt="2023-10-14T10:35:36.542" v="2866" actId="14100"/>
          <ac:cxnSpMkLst>
            <pc:docMk/>
            <pc:sldMk cId="0" sldId="258"/>
            <ac:cxnSpMk id="5" creationId="{F3C10033-A809-6426-3409-64591B060C00}"/>
          </ac:cxnSpMkLst>
        </pc:cxnChg>
        <pc:cxnChg chg="add mod">
          <ac:chgData name="子閎 林" userId="d496ebd3736cf63e" providerId="LiveId" clId="{23C1F0C6-57A6-49CB-AD91-403FE305D834}" dt="2023-10-14T10:35:39.536" v="2868" actId="14100"/>
          <ac:cxnSpMkLst>
            <pc:docMk/>
            <pc:sldMk cId="0" sldId="258"/>
            <ac:cxnSpMk id="8" creationId="{41550AB9-410E-41BF-3F96-BBB5E1A88A75}"/>
          </ac:cxnSpMkLst>
        </pc:cxnChg>
        <pc:cxnChg chg="del mod">
          <ac:chgData name="子閎 林" userId="d496ebd3736cf63e" providerId="LiveId" clId="{23C1F0C6-57A6-49CB-AD91-403FE305D834}" dt="2023-10-14T10:34:11.189" v="2836" actId="478"/>
          <ac:cxnSpMkLst>
            <pc:docMk/>
            <pc:sldMk cId="0" sldId="258"/>
            <ac:cxnSpMk id="130" creationId="{00000000-0000-0000-0000-000000000000}"/>
          </ac:cxnSpMkLst>
        </pc:cxnChg>
        <pc:cxnChg chg="del mod">
          <ac:chgData name="子閎 林" userId="d496ebd3736cf63e" providerId="LiveId" clId="{23C1F0C6-57A6-49CB-AD91-403FE305D834}" dt="2023-10-14T10:34:24.453" v="2837" actId="478"/>
          <ac:cxnSpMkLst>
            <pc:docMk/>
            <pc:sldMk cId="0" sldId="258"/>
            <ac:cxnSpMk id="132" creationId="{00000000-0000-0000-0000-000000000000}"/>
          </ac:cxnSpMkLst>
        </pc:cxnChg>
      </pc:sldChg>
      <pc:sldChg chg="addSp delSp modSp mod">
        <pc:chgData name="子閎 林" userId="d496ebd3736cf63e" providerId="LiveId" clId="{23C1F0C6-57A6-49CB-AD91-403FE305D834}" dt="2023-10-12T14:10:33.234" v="285" actId="1076"/>
        <pc:sldMkLst>
          <pc:docMk/>
          <pc:sldMk cId="0" sldId="259"/>
        </pc:sldMkLst>
        <pc:spChg chg="add mod">
          <ac:chgData name="子閎 林" userId="d496ebd3736cf63e" providerId="LiveId" clId="{23C1F0C6-57A6-49CB-AD91-403FE305D834}" dt="2023-10-12T14:10:33.234" v="285" actId="1076"/>
          <ac:spMkLst>
            <pc:docMk/>
            <pc:sldMk cId="0" sldId="259"/>
            <ac:spMk id="4" creationId="{DEC08B65-FE3A-B862-6289-4986E65282DD}"/>
          </ac:spMkLst>
        </pc:spChg>
        <pc:spChg chg="add del mod">
          <ac:chgData name="子閎 林" userId="d496ebd3736cf63e" providerId="LiveId" clId="{23C1F0C6-57A6-49CB-AD91-403FE305D834}" dt="2023-10-12T13:36:22.088" v="13" actId="478"/>
          <ac:spMkLst>
            <pc:docMk/>
            <pc:sldMk cId="0" sldId="259"/>
            <ac:spMk id="6" creationId="{7A1BB74F-9096-A3D6-DBD4-2A6374EF23A6}"/>
          </ac:spMkLst>
        </pc:spChg>
        <pc:spChg chg="add mod">
          <ac:chgData name="子閎 林" userId="d496ebd3736cf63e" providerId="LiveId" clId="{23C1F0C6-57A6-49CB-AD91-403FE305D834}" dt="2023-10-12T13:38:59.712" v="46" actId="14100"/>
          <ac:spMkLst>
            <pc:docMk/>
            <pc:sldMk cId="0" sldId="259"/>
            <ac:spMk id="7" creationId="{A6B12597-6C52-E83B-3B5D-73A127D9B829}"/>
          </ac:spMkLst>
        </pc:spChg>
        <pc:spChg chg="add mod">
          <ac:chgData name="子閎 林" userId="d496ebd3736cf63e" providerId="LiveId" clId="{23C1F0C6-57A6-49CB-AD91-403FE305D834}" dt="2023-10-12T13:40:35.719" v="107" actId="14100"/>
          <ac:spMkLst>
            <pc:docMk/>
            <pc:sldMk cId="0" sldId="259"/>
            <ac:spMk id="8" creationId="{7BF8CAFF-6A35-D008-F796-C7A9261F94F2}"/>
          </ac:spMkLst>
        </pc:spChg>
        <pc:spChg chg="del">
          <ac:chgData name="子閎 林" userId="d496ebd3736cf63e" providerId="LiveId" clId="{23C1F0C6-57A6-49CB-AD91-403FE305D834}" dt="2023-10-12T13:36:20.104" v="12" actId="478"/>
          <ac:spMkLst>
            <pc:docMk/>
            <pc:sldMk cId="0" sldId="259"/>
            <ac:spMk id="139" creationId="{00000000-0000-0000-0000-000000000000}"/>
          </ac:spMkLst>
        </pc:spChg>
        <pc:spChg chg="mod">
          <ac:chgData name="子閎 林" userId="d496ebd3736cf63e" providerId="LiveId" clId="{23C1F0C6-57A6-49CB-AD91-403FE305D834}" dt="2023-10-12T13:56:47.278" v="227" actId="20577"/>
          <ac:spMkLst>
            <pc:docMk/>
            <pc:sldMk cId="0" sldId="259"/>
            <ac:spMk id="140" creationId="{00000000-0000-0000-0000-000000000000}"/>
          </ac:spMkLst>
        </pc:spChg>
        <pc:spChg chg="del">
          <ac:chgData name="子閎 林" userId="d496ebd3736cf63e" providerId="LiveId" clId="{23C1F0C6-57A6-49CB-AD91-403FE305D834}" dt="2023-10-12T13:39:06.443" v="48" actId="478"/>
          <ac:spMkLst>
            <pc:docMk/>
            <pc:sldMk cId="0" sldId="259"/>
            <ac:spMk id="142" creationId="{00000000-0000-0000-0000-000000000000}"/>
          </ac:spMkLst>
        </pc:spChg>
        <pc:spChg chg="del mod">
          <ac:chgData name="子閎 林" userId="d496ebd3736cf63e" providerId="LiveId" clId="{23C1F0C6-57A6-49CB-AD91-403FE305D834}" dt="2023-10-12T13:40:03.600" v="99" actId="478"/>
          <ac:spMkLst>
            <pc:docMk/>
            <pc:sldMk cId="0" sldId="259"/>
            <ac:spMk id="143" creationId="{00000000-0000-0000-0000-000000000000}"/>
          </ac:spMkLst>
        </pc:spChg>
        <pc:spChg chg="mod">
          <ac:chgData name="子閎 林" userId="d496ebd3736cf63e" providerId="LiveId" clId="{23C1F0C6-57A6-49CB-AD91-403FE305D834}" dt="2023-10-12T13:38:06.430" v="28" actId="14100"/>
          <ac:spMkLst>
            <pc:docMk/>
            <pc:sldMk cId="0" sldId="259"/>
            <ac:spMk id="144" creationId="{00000000-0000-0000-0000-000000000000}"/>
          </ac:spMkLst>
        </pc:spChg>
        <pc:spChg chg="mod">
          <ac:chgData name="子閎 林" userId="d496ebd3736cf63e" providerId="LiveId" clId="{23C1F0C6-57A6-49CB-AD91-403FE305D834}" dt="2023-10-12T13:38:36.670" v="39" actId="1037"/>
          <ac:spMkLst>
            <pc:docMk/>
            <pc:sldMk cId="0" sldId="259"/>
            <ac:spMk id="146" creationId="{00000000-0000-0000-0000-000000000000}"/>
          </ac:spMkLst>
        </pc:spChg>
        <pc:picChg chg="add mod ord">
          <ac:chgData name="子閎 林" userId="d496ebd3736cf63e" providerId="LiveId" clId="{23C1F0C6-57A6-49CB-AD91-403FE305D834}" dt="2023-10-12T13:36:44.903" v="17" actId="167"/>
          <ac:picMkLst>
            <pc:docMk/>
            <pc:sldMk cId="0" sldId="259"/>
            <ac:picMk id="3" creationId="{263A4E0B-28E3-C6C9-89E4-5AC02941350E}"/>
          </ac:picMkLst>
        </pc:picChg>
        <pc:picChg chg="del">
          <ac:chgData name="子閎 林" userId="d496ebd3736cf63e" providerId="LiveId" clId="{23C1F0C6-57A6-49CB-AD91-403FE305D834}" dt="2023-10-12T13:35:17.265" v="1" actId="478"/>
          <ac:picMkLst>
            <pc:docMk/>
            <pc:sldMk cId="0" sldId="259"/>
            <ac:picMk id="137" creationId="{00000000-0000-0000-0000-000000000000}"/>
          </ac:picMkLst>
        </pc:picChg>
        <pc:picChg chg="del">
          <ac:chgData name="子閎 林" userId="d496ebd3736cf63e" providerId="LiveId" clId="{23C1F0C6-57A6-49CB-AD91-403FE305D834}" dt="2023-10-12T13:35:18.582" v="2" actId="478"/>
          <ac:picMkLst>
            <pc:docMk/>
            <pc:sldMk cId="0" sldId="259"/>
            <ac:picMk id="141" creationId="{00000000-0000-0000-0000-000000000000}"/>
          </ac:picMkLst>
        </pc:picChg>
        <pc:cxnChg chg="del mod">
          <ac:chgData name="子閎 林" userId="d496ebd3736cf63e" providerId="LiveId" clId="{23C1F0C6-57A6-49CB-AD91-403FE305D834}" dt="2023-10-12T13:38:38.981" v="40" actId="478"/>
          <ac:cxnSpMkLst>
            <pc:docMk/>
            <pc:sldMk cId="0" sldId="259"/>
            <ac:cxnSpMk id="147" creationId="{00000000-0000-0000-0000-000000000000}"/>
          </ac:cxnSpMkLst>
        </pc:cxnChg>
      </pc:sldChg>
      <pc:sldChg chg="modSp mod">
        <pc:chgData name="子閎 林" userId="d496ebd3736cf63e" providerId="LiveId" clId="{23C1F0C6-57A6-49CB-AD91-403FE305D834}" dt="2023-10-12T14:50:56.839" v="831" actId="14"/>
        <pc:sldMkLst>
          <pc:docMk/>
          <pc:sldMk cId="0" sldId="260"/>
        </pc:sldMkLst>
        <pc:spChg chg="mod">
          <ac:chgData name="子閎 林" userId="d496ebd3736cf63e" providerId="LiveId" clId="{23C1F0C6-57A6-49CB-AD91-403FE305D834}" dt="2023-10-12T13:56:58.596" v="234" actId="20577"/>
          <ac:spMkLst>
            <pc:docMk/>
            <pc:sldMk cId="0" sldId="260"/>
            <ac:spMk id="152" creationId="{00000000-0000-0000-0000-000000000000}"/>
          </ac:spMkLst>
        </pc:spChg>
        <pc:spChg chg="mod">
          <ac:chgData name="子閎 林" userId="d496ebd3736cf63e" providerId="LiveId" clId="{23C1F0C6-57A6-49CB-AD91-403FE305D834}" dt="2023-10-12T14:50:56.839" v="831" actId="14"/>
          <ac:spMkLst>
            <pc:docMk/>
            <pc:sldMk cId="0" sldId="260"/>
            <ac:spMk id="153" creationId="{00000000-0000-0000-0000-000000000000}"/>
          </ac:spMkLst>
        </pc:spChg>
      </pc:sldChg>
      <pc:sldChg chg="modSp del mod">
        <pc:chgData name="子閎 林" userId="d496ebd3736cf63e" providerId="LiveId" clId="{23C1F0C6-57A6-49CB-AD91-403FE305D834}" dt="2023-10-12T14:47:58.845" v="797" actId="47"/>
        <pc:sldMkLst>
          <pc:docMk/>
          <pc:sldMk cId="0" sldId="261"/>
        </pc:sldMkLst>
        <pc:spChg chg="mod">
          <ac:chgData name="子閎 林" userId="d496ebd3736cf63e" providerId="LiveId" clId="{23C1F0C6-57A6-49CB-AD91-403FE305D834}" dt="2023-10-12T14:34:24.320" v="707" actId="20577"/>
          <ac:spMkLst>
            <pc:docMk/>
            <pc:sldMk cId="0" sldId="261"/>
            <ac:spMk id="160" creationId="{00000000-0000-0000-0000-000000000000}"/>
          </ac:spMkLst>
        </pc:spChg>
      </pc:sldChg>
      <pc:sldChg chg="modSp mod">
        <pc:chgData name="子閎 林" userId="d496ebd3736cf63e" providerId="LiveId" clId="{23C1F0C6-57A6-49CB-AD91-403FE305D834}" dt="2023-10-14T01:52:00.713" v="1014" actId="20577"/>
        <pc:sldMkLst>
          <pc:docMk/>
          <pc:sldMk cId="0" sldId="262"/>
        </pc:sldMkLst>
        <pc:spChg chg="mod">
          <ac:chgData name="子閎 林" userId="d496ebd3736cf63e" providerId="LiveId" clId="{23C1F0C6-57A6-49CB-AD91-403FE305D834}" dt="2023-10-14T01:52:00.713" v="1014" actId="20577"/>
          <ac:spMkLst>
            <pc:docMk/>
            <pc:sldMk cId="0" sldId="262"/>
            <ac:spMk id="166" creationId="{00000000-0000-0000-0000-000000000000}"/>
          </ac:spMkLst>
        </pc:spChg>
        <pc:spChg chg="mod">
          <ac:chgData name="子閎 林" userId="d496ebd3736cf63e" providerId="LiveId" clId="{23C1F0C6-57A6-49CB-AD91-403FE305D834}" dt="2023-10-12T14:50:35.956" v="825" actId="20577"/>
          <ac:spMkLst>
            <pc:docMk/>
            <pc:sldMk cId="0" sldId="262"/>
            <ac:spMk id="167" creationId="{00000000-0000-0000-0000-000000000000}"/>
          </ac:spMkLst>
        </pc:spChg>
      </pc:sldChg>
      <pc:sldChg chg="modSp mod">
        <pc:chgData name="子閎 林" userId="d496ebd3736cf63e" providerId="LiveId" clId="{23C1F0C6-57A6-49CB-AD91-403FE305D834}" dt="2023-10-14T01:52:07.771" v="1016" actId="20577"/>
        <pc:sldMkLst>
          <pc:docMk/>
          <pc:sldMk cId="0" sldId="263"/>
        </pc:sldMkLst>
        <pc:spChg chg="mod">
          <ac:chgData name="子閎 林" userId="d496ebd3736cf63e" providerId="LiveId" clId="{23C1F0C6-57A6-49CB-AD91-403FE305D834}" dt="2023-10-14T01:52:07.771" v="1016" actId="20577"/>
          <ac:spMkLst>
            <pc:docMk/>
            <pc:sldMk cId="0" sldId="263"/>
            <ac:spMk id="173" creationId="{00000000-0000-0000-0000-000000000000}"/>
          </ac:spMkLst>
        </pc:spChg>
        <pc:spChg chg="mod">
          <ac:chgData name="子閎 林" userId="d496ebd3736cf63e" providerId="LiveId" clId="{23C1F0C6-57A6-49CB-AD91-403FE305D834}" dt="2023-10-12T14:42:36.493" v="739" actId="255"/>
          <ac:spMkLst>
            <pc:docMk/>
            <pc:sldMk cId="0" sldId="263"/>
            <ac:spMk id="174" creationId="{00000000-0000-0000-0000-000000000000}"/>
          </ac:spMkLst>
        </pc:spChg>
      </pc:sldChg>
      <pc:sldChg chg="modSp mod ord">
        <pc:chgData name="子閎 林" userId="d496ebd3736cf63e" providerId="LiveId" clId="{23C1F0C6-57A6-49CB-AD91-403FE305D834}" dt="2023-10-14T01:52:04.133" v="1015" actId="20577"/>
        <pc:sldMkLst>
          <pc:docMk/>
          <pc:sldMk cId="0" sldId="264"/>
        </pc:sldMkLst>
        <pc:spChg chg="mod">
          <ac:chgData name="子閎 林" userId="d496ebd3736cf63e" providerId="LiveId" clId="{23C1F0C6-57A6-49CB-AD91-403FE305D834}" dt="2023-10-14T01:52:04.133" v="1015" actId="20577"/>
          <ac:spMkLst>
            <pc:docMk/>
            <pc:sldMk cId="0" sldId="264"/>
            <ac:spMk id="180" creationId="{00000000-0000-0000-0000-000000000000}"/>
          </ac:spMkLst>
        </pc:spChg>
      </pc:sldChg>
      <pc:sldChg chg="modSp del mod">
        <pc:chgData name="子閎 林" userId="d496ebd3736cf63e" providerId="LiveId" clId="{23C1F0C6-57A6-49CB-AD91-403FE305D834}" dt="2023-10-12T14:48:48.086" v="803" actId="47"/>
        <pc:sldMkLst>
          <pc:docMk/>
          <pc:sldMk cId="0" sldId="265"/>
        </pc:sldMkLst>
        <pc:spChg chg="mod">
          <ac:chgData name="子閎 林" userId="d496ebd3736cf63e" providerId="LiveId" clId="{23C1F0C6-57A6-49CB-AD91-403FE305D834}" dt="2023-10-12T14:34:38.533" v="709" actId="20577"/>
          <ac:spMkLst>
            <pc:docMk/>
            <pc:sldMk cId="0" sldId="265"/>
            <ac:spMk id="188" creationId="{00000000-0000-0000-0000-000000000000}"/>
          </ac:spMkLst>
        </pc:spChg>
      </pc:sldChg>
      <pc:sldChg chg="addSp delSp modSp mod delAnim">
        <pc:chgData name="子閎 林" userId="d496ebd3736cf63e" providerId="LiveId" clId="{23C1F0C6-57A6-49CB-AD91-403FE305D834}" dt="2023-10-12T14:43:37.611" v="743" actId="255"/>
        <pc:sldMkLst>
          <pc:docMk/>
          <pc:sldMk cId="0" sldId="266"/>
        </pc:sldMkLst>
        <pc:spChg chg="add del mod">
          <ac:chgData name="子閎 林" userId="d496ebd3736cf63e" providerId="LiveId" clId="{23C1F0C6-57A6-49CB-AD91-403FE305D834}" dt="2023-10-12T13:50:11.271" v="155" actId="478"/>
          <ac:spMkLst>
            <pc:docMk/>
            <pc:sldMk cId="0" sldId="266"/>
            <ac:spMk id="4" creationId="{5845EADA-F0A7-D80C-C5DD-BDF868016657}"/>
          </ac:spMkLst>
        </pc:spChg>
        <pc:spChg chg="add mod">
          <ac:chgData name="子閎 林" userId="d496ebd3736cf63e" providerId="LiveId" clId="{23C1F0C6-57A6-49CB-AD91-403FE305D834}" dt="2023-10-12T13:49:51.693" v="145" actId="1038"/>
          <ac:spMkLst>
            <pc:docMk/>
            <pc:sldMk cId="0" sldId="266"/>
            <ac:spMk id="5" creationId="{7B12D130-FD49-B5BE-91D6-0A79FD0B8E02}"/>
          </ac:spMkLst>
        </pc:spChg>
        <pc:spChg chg="add mod">
          <ac:chgData name="子閎 林" userId="d496ebd3736cf63e" providerId="LiveId" clId="{23C1F0C6-57A6-49CB-AD91-403FE305D834}" dt="2023-10-12T13:50:02.198" v="149" actId="1036"/>
          <ac:spMkLst>
            <pc:docMk/>
            <pc:sldMk cId="0" sldId="266"/>
            <ac:spMk id="6" creationId="{697F794B-A321-4831-AE25-771B51285547}"/>
          </ac:spMkLst>
        </pc:spChg>
        <pc:spChg chg="add mod ord">
          <ac:chgData name="子閎 林" userId="d496ebd3736cf63e" providerId="LiveId" clId="{23C1F0C6-57A6-49CB-AD91-403FE305D834}" dt="2023-10-12T14:43:37.611" v="743" actId="255"/>
          <ac:spMkLst>
            <pc:docMk/>
            <pc:sldMk cId="0" sldId="266"/>
            <ac:spMk id="7" creationId="{E7CF384D-E239-7AED-2770-6161131FF828}"/>
          </ac:spMkLst>
        </pc:spChg>
        <pc:spChg chg="add mod ord">
          <ac:chgData name="子閎 林" userId="d496ebd3736cf63e" providerId="LiveId" clId="{23C1F0C6-57A6-49CB-AD91-403FE305D834}" dt="2023-10-12T14:32:53.614" v="701" actId="20577"/>
          <ac:spMkLst>
            <pc:docMk/>
            <pc:sldMk cId="0" sldId="266"/>
            <ac:spMk id="8" creationId="{68A5D264-0832-FEC6-997E-B8546E6EDE2A}"/>
          </ac:spMkLst>
        </pc:spChg>
        <pc:spChg chg="add del mod">
          <ac:chgData name="子閎 林" userId="d496ebd3736cf63e" providerId="LiveId" clId="{23C1F0C6-57A6-49CB-AD91-403FE305D834}" dt="2023-10-12T13:54:18.028" v="193" actId="478"/>
          <ac:spMkLst>
            <pc:docMk/>
            <pc:sldMk cId="0" sldId="266"/>
            <ac:spMk id="10" creationId="{9AC09252-C64E-99D7-6EC2-8A24F85CF00D}"/>
          </ac:spMkLst>
        </pc:spChg>
        <pc:spChg chg="del">
          <ac:chgData name="子閎 林" userId="d496ebd3736cf63e" providerId="LiveId" clId="{23C1F0C6-57A6-49CB-AD91-403FE305D834}" dt="2023-10-12T13:54:10.251" v="192" actId="478"/>
          <ac:spMkLst>
            <pc:docMk/>
            <pc:sldMk cId="0" sldId="266"/>
            <ac:spMk id="195" creationId="{00000000-0000-0000-0000-000000000000}"/>
          </ac:spMkLst>
        </pc:spChg>
        <pc:spChg chg="del mod">
          <ac:chgData name="子閎 林" userId="d496ebd3736cf63e" providerId="LiveId" clId="{23C1F0C6-57A6-49CB-AD91-403FE305D834}" dt="2023-10-12T13:51:02.339" v="159" actId="478"/>
          <ac:spMkLst>
            <pc:docMk/>
            <pc:sldMk cId="0" sldId="266"/>
            <ac:spMk id="196" creationId="{00000000-0000-0000-0000-000000000000}"/>
          </ac:spMkLst>
        </pc:spChg>
        <pc:spChg chg="del">
          <ac:chgData name="子閎 林" userId="d496ebd3736cf63e" providerId="LiveId" clId="{23C1F0C6-57A6-49CB-AD91-403FE305D834}" dt="2023-10-12T13:50:07.544" v="152" actId="478"/>
          <ac:spMkLst>
            <pc:docMk/>
            <pc:sldMk cId="0" sldId="266"/>
            <ac:spMk id="200" creationId="{00000000-0000-0000-0000-000000000000}"/>
          </ac:spMkLst>
        </pc:spChg>
        <pc:spChg chg="del">
          <ac:chgData name="子閎 林" userId="d496ebd3736cf63e" providerId="LiveId" clId="{23C1F0C6-57A6-49CB-AD91-403FE305D834}" dt="2023-10-12T13:49:08.150" v="130" actId="478"/>
          <ac:spMkLst>
            <pc:docMk/>
            <pc:sldMk cId="0" sldId="266"/>
            <ac:spMk id="201" creationId="{00000000-0000-0000-0000-000000000000}"/>
          </ac:spMkLst>
        </pc:spChg>
        <pc:spChg chg="del">
          <ac:chgData name="子閎 林" userId="d496ebd3736cf63e" providerId="LiveId" clId="{23C1F0C6-57A6-49CB-AD91-403FE305D834}" dt="2023-10-12T13:49:09.745" v="131" actId="478"/>
          <ac:spMkLst>
            <pc:docMk/>
            <pc:sldMk cId="0" sldId="266"/>
            <ac:spMk id="202" creationId="{00000000-0000-0000-0000-000000000000}"/>
          </ac:spMkLst>
        </pc:spChg>
        <pc:spChg chg="mod">
          <ac:chgData name="子閎 林" userId="d496ebd3736cf63e" providerId="LiveId" clId="{23C1F0C6-57A6-49CB-AD91-403FE305D834}" dt="2023-10-12T13:49:31.979" v="138" actId="14100"/>
          <ac:spMkLst>
            <pc:docMk/>
            <pc:sldMk cId="0" sldId="266"/>
            <ac:spMk id="203" creationId="{00000000-0000-0000-0000-000000000000}"/>
          </ac:spMkLst>
        </pc:spChg>
        <pc:spChg chg="del">
          <ac:chgData name="子閎 林" userId="d496ebd3736cf63e" providerId="LiveId" clId="{23C1F0C6-57A6-49CB-AD91-403FE305D834}" dt="2023-10-12T13:50:09.227" v="154" actId="478"/>
          <ac:spMkLst>
            <pc:docMk/>
            <pc:sldMk cId="0" sldId="266"/>
            <ac:spMk id="204" creationId="{00000000-0000-0000-0000-000000000000}"/>
          </ac:spMkLst>
        </pc:spChg>
        <pc:spChg chg="del">
          <ac:chgData name="子閎 林" userId="d496ebd3736cf63e" providerId="LiveId" clId="{23C1F0C6-57A6-49CB-AD91-403FE305D834}" dt="2023-10-12T13:50:06.178" v="151" actId="478"/>
          <ac:spMkLst>
            <pc:docMk/>
            <pc:sldMk cId="0" sldId="266"/>
            <ac:spMk id="206" creationId="{00000000-0000-0000-0000-000000000000}"/>
          </ac:spMkLst>
        </pc:spChg>
        <pc:picChg chg="add mod ord">
          <ac:chgData name="子閎 林" userId="d496ebd3736cf63e" providerId="LiveId" clId="{23C1F0C6-57A6-49CB-AD91-403FE305D834}" dt="2023-10-12T13:49:22.153" v="135" actId="167"/>
          <ac:picMkLst>
            <pc:docMk/>
            <pc:sldMk cId="0" sldId="266"/>
            <ac:picMk id="3" creationId="{7086DB1C-148D-1B6A-6A42-E279A594C55A}"/>
          </ac:picMkLst>
        </pc:picChg>
        <pc:picChg chg="del">
          <ac:chgData name="子閎 林" userId="d496ebd3736cf63e" providerId="LiveId" clId="{23C1F0C6-57A6-49CB-AD91-403FE305D834}" dt="2023-10-12T13:47:06.163" v="113" actId="478"/>
          <ac:picMkLst>
            <pc:docMk/>
            <pc:sldMk cId="0" sldId="266"/>
            <ac:picMk id="198" creationId="{00000000-0000-0000-0000-000000000000}"/>
          </ac:picMkLst>
        </pc:picChg>
        <pc:picChg chg="del">
          <ac:chgData name="子閎 林" userId="d496ebd3736cf63e" providerId="LiveId" clId="{23C1F0C6-57A6-49CB-AD91-403FE305D834}" dt="2023-10-12T13:47:10.541" v="114" actId="478"/>
          <ac:picMkLst>
            <pc:docMk/>
            <pc:sldMk cId="0" sldId="266"/>
            <ac:picMk id="199" creationId="{00000000-0000-0000-0000-000000000000}"/>
          </ac:picMkLst>
        </pc:picChg>
        <pc:cxnChg chg="del">
          <ac:chgData name="子閎 林" userId="d496ebd3736cf63e" providerId="LiveId" clId="{23C1F0C6-57A6-49CB-AD91-403FE305D834}" dt="2023-10-12T13:50:04.428" v="150" actId="478"/>
          <ac:cxnSpMkLst>
            <pc:docMk/>
            <pc:sldMk cId="0" sldId="266"/>
            <ac:cxnSpMk id="205" creationId="{00000000-0000-0000-0000-000000000000}"/>
          </ac:cxnSpMkLst>
        </pc:cxnChg>
        <pc:cxnChg chg="del">
          <ac:chgData name="子閎 林" userId="d496ebd3736cf63e" providerId="LiveId" clId="{23C1F0C6-57A6-49CB-AD91-403FE305D834}" dt="2023-10-12T13:50:08.226" v="153" actId="478"/>
          <ac:cxnSpMkLst>
            <pc:docMk/>
            <pc:sldMk cId="0" sldId="266"/>
            <ac:cxnSpMk id="207" creationId="{00000000-0000-0000-0000-000000000000}"/>
          </ac:cxnSpMkLst>
        </pc:cxnChg>
        <pc:cxnChg chg="del">
          <ac:chgData name="子閎 林" userId="d496ebd3736cf63e" providerId="LiveId" clId="{23C1F0C6-57A6-49CB-AD91-403FE305D834}" dt="2023-10-12T13:49:06.884" v="129" actId="478"/>
          <ac:cxnSpMkLst>
            <pc:docMk/>
            <pc:sldMk cId="0" sldId="266"/>
            <ac:cxnSpMk id="208" creationId="{00000000-0000-0000-0000-000000000000}"/>
          </ac:cxnSpMkLst>
        </pc:cxnChg>
      </pc:sldChg>
      <pc:sldChg chg="addSp delSp modSp mod delAnim modAnim">
        <pc:chgData name="子閎 林" userId="d496ebd3736cf63e" providerId="LiveId" clId="{23C1F0C6-57A6-49CB-AD91-403FE305D834}" dt="2023-10-12T14:32:51.345" v="700" actId="20577"/>
        <pc:sldMkLst>
          <pc:docMk/>
          <pc:sldMk cId="0" sldId="267"/>
        </pc:sldMkLst>
        <pc:spChg chg="add mod">
          <ac:chgData name="子閎 林" userId="d496ebd3736cf63e" providerId="LiveId" clId="{23C1F0C6-57A6-49CB-AD91-403FE305D834}" dt="2023-10-12T14:10:11.615" v="283" actId="14100"/>
          <ac:spMkLst>
            <pc:docMk/>
            <pc:sldMk cId="0" sldId="267"/>
            <ac:spMk id="4" creationId="{C191F61C-C3AB-86D7-65D3-7F67E3F20AC8}"/>
          </ac:spMkLst>
        </pc:spChg>
        <pc:spChg chg="add mod">
          <ac:chgData name="子閎 林" userId="d496ebd3736cf63e" providerId="LiveId" clId="{23C1F0C6-57A6-49CB-AD91-403FE305D834}" dt="2023-10-12T14:11:15.017" v="320" actId="1076"/>
          <ac:spMkLst>
            <pc:docMk/>
            <pc:sldMk cId="0" sldId="267"/>
            <ac:spMk id="5" creationId="{CDCB172D-278D-3211-424B-2C7EB4A7FEB6}"/>
          </ac:spMkLst>
        </pc:spChg>
        <pc:spChg chg="add mod">
          <ac:chgData name="子閎 林" userId="d496ebd3736cf63e" providerId="LiveId" clId="{23C1F0C6-57A6-49CB-AD91-403FE305D834}" dt="2023-10-12T14:15:37.694" v="447" actId="1036"/>
          <ac:spMkLst>
            <pc:docMk/>
            <pc:sldMk cId="0" sldId="267"/>
            <ac:spMk id="6" creationId="{7A6636A2-9153-EB25-0637-B3ACB88C2FA7}"/>
          </ac:spMkLst>
        </pc:spChg>
        <pc:spChg chg="add mod">
          <ac:chgData name="子閎 林" userId="d496ebd3736cf63e" providerId="LiveId" clId="{23C1F0C6-57A6-49CB-AD91-403FE305D834}" dt="2023-10-12T14:16:41.409" v="476" actId="1076"/>
          <ac:spMkLst>
            <pc:docMk/>
            <pc:sldMk cId="0" sldId="267"/>
            <ac:spMk id="7" creationId="{ED16E401-9E5F-3FC6-8542-51A752B3F387}"/>
          </ac:spMkLst>
        </pc:spChg>
        <pc:spChg chg="add del mod">
          <ac:chgData name="子閎 林" userId="d496ebd3736cf63e" providerId="LiveId" clId="{23C1F0C6-57A6-49CB-AD91-403FE305D834}" dt="2023-10-12T14:13:00.138" v="368" actId="478"/>
          <ac:spMkLst>
            <pc:docMk/>
            <pc:sldMk cId="0" sldId="267"/>
            <ac:spMk id="9" creationId="{6C94A2B3-C6B3-754A-5A28-7C786C1B731D}"/>
          </ac:spMkLst>
        </pc:spChg>
        <pc:spChg chg="add mod">
          <ac:chgData name="子閎 林" userId="d496ebd3736cf63e" providerId="LiveId" clId="{23C1F0C6-57A6-49CB-AD91-403FE305D834}" dt="2023-10-12T14:16:52.158" v="478" actId="1035"/>
          <ac:spMkLst>
            <pc:docMk/>
            <pc:sldMk cId="0" sldId="267"/>
            <ac:spMk id="10" creationId="{03BD689B-2721-5819-0DC4-5EBEB29324D8}"/>
          </ac:spMkLst>
        </pc:spChg>
        <pc:spChg chg="add del mod">
          <ac:chgData name="子閎 林" userId="d496ebd3736cf63e" providerId="LiveId" clId="{23C1F0C6-57A6-49CB-AD91-403FE305D834}" dt="2023-10-12T14:14:54.099" v="433" actId="478"/>
          <ac:spMkLst>
            <pc:docMk/>
            <pc:sldMk cId="0" sldId="267"/>
            <ac:spMk id="11" creationId="{43BA4EB2-A44F-5E36-63E3-774421273309}"/>
          </ac:spMkLst>
        </pc:spChg>
        <pc:spChg chg="add del mod">
          <ac:chgData name="子閎 林" userId="d496ebd3736cf63e" providerId="LiveId" clId="{23C1F0C6-57A6-49CB-AD91-403FE305D834}" dt="2023-10-12T14:15:14.842" v="440" actId="478"/>
          <ac:spMkLst>
            <pc:docMk/>
            <pc:sldMk cId="0" sldId="267"/>
            <ac:spMk id="12" creationId="{362869A8-0B7A-2001-969C-81B781F0C787}"/>
          </ac:spMkLst>
        </pc:spChg>
        <pc:spChg chg="add mod">
          <ac:chgData name="子閎 林" userId="d496ebd3736cf63e" providerId="LiveId" clId="{23C1F0C6-57A6-49CB-AD91-403FE305D834}" dt="2023-10-12T14:15:37.694" v="447" actId="1036"/>
          <ac:spMkLst>
            <pc:docMk/>
            <pc:sldMk cId="0" sldId="267"/>
            <ac:spMk id="13" creationId="{63CDC46A-CFBB-FEA6-7C6D-8AC92F894FCE}"/>
          </ac:spMkLst>
        </pc:spChg>
        <pc:spChg chg="add mod">
          <ac:chgData name="子閎 林" userId="d496ebd3736cf63e" providerId="LiveId" clId="{23C1F0C6-57A6-49CB-AD91-403FE305D834}" dt="2023-10-12T14:15:27.327" v="443" actId="14100"/>
          <ac:spMkLst>
            <pc:docMk/>
            <pc:sldMk cId="0" sldId="267"/>
            <ac:spMk id="14" creationId="{9D41A15F-BD34-3FB9-22E6-656651534547}"/>
          </ac:spMkLst>
        </pc:spChg>
        <pc:spChg chg="add mod">
          <ac:chgData name="子閎 林" userId="d496ebd3736cf63e" providerId="LiveId" clId="{23C1F0C6-57A6-49CB-AD91-403FE305D834}" dt="2023-10-12T14:17:39.858" v="487" actId="14100"/>
          <ac:spMkLst>
            <pc:docMk/>
            <pc:sldMk cId="0" sldId="267"/>
            <ac:spMk id="15" creationId="{7F0EE3AE-565C-FC8B-B339-3F9AB4535184}"/>
          </ac:spMkLst>
        </pc:spChg>
        <pc:spChg chg="add del mod">
          <ac:chgData name="子閎 林" userId="d496ebd3736cf63e" providerId="LiveId" clId="{23C1F0C6-57A6-49CB-AD91-403FE305D834}" dt="2023-10-12T14:19:00.357" v="496" actId="478"/>
          <ac:spMkLst>
            <pc:docMk/>
            <pc:sldMk cId="0" sldId="267"/>
            <ac:spMk id="16" creationId="{B71ED25C-83EA-AFD2-AC83-E0A1C919AECB}"/>
          </ac:spMkLst>
        </pc:spChg>
        <pc:spChg chg="mod">
          <ac:chgData name="子閎 林" userId="d496ebd3736cf63e" providerId="LiveId" clId="{23C1F0C6-57A6-49CB-AD91-403FE305D834}" dt="2023-10-12T14:32:51.345" v="700" actId="20577"/>
          <ac:spMkLst>
            <pc:docMk/>
            <pc:sldMk cId="0" sldId="267"/>
            <ac:spMk id="213" creationId="{00000000-0000-0000-0000-000000000000}"/>
          </ac:spMkLst>
        </pc:spChg>
        <pc:spChg chg="del ord">
          <ac:chgData name="子閎 林" userId="d496ebd3736cf63e" providerId="LiveId" clId="{23C1F0C6-57A6-49CB-AD91-403FE305D834}" dt="2023-10-12T14:12:57.402" v="367" actId="478"/>
          <ac:spMkLst>
            <pc:docMk/>
            <pc:sldMk cId="0" sldId="267"/>
            <ac:spMk id="214" creationId="{00000000-0000-0000-0000-000000000000}"/>
          </ac:spMkLst>
        </pc:spChg>
        <pc:picChg chg="add mod">
          <ac:chgData name="子閎 林" userId="d496ebd3736cf63e" providerId="LiveId" clId="{23C1F0C6-57A6-49CB-AD91-403FE305D834}" dt="2023-10-12T14:09:53.843" v="280" actId="1076"/>
          <ac:picMkLst>
            <pc:docMk/>
            <pc:sldMk cId="0" sldId="267"/>
            <ac:picMk id="3" creationId="{1ACDBECA-2152-8691-32B7-FB7955439882}"/>
          </ac:picMkLst>
        </pc:picChg>
        <pc:picChg chg="del">
          <ac:chgData name="子閎 林" userId="d496ebd3736cf63e" providerId="LiveId" clId="{23C1F0C6-57A6-49CB-AD91-403FE305D834}" dt="2023-10-12T14:09:35.135" v="277" actId="478"/>
          <ac:picMkLst>
            <pc:docMk/>
            <pc:sldMk cId="0" sldId="267"/>
            <ac:picMk id="216" creationId="{00000000-0000-0000-0000-000000000000}"/>
          </ac:picMkLst>
        </pc:picChg>
      </pc:sldChg>
      <pc:sldChg chg="addSp delSp modSp mod modAnim">
        <pc:chgData name="子閎 林" userId="d496ebd3736cf63e" providerId="LiveId" clId="{23C1F0C6-57A6-49CB-AD91-403FE305D834}" dt="2023-10-14T09:53:54.701" v="1854"/>
        <pc:sldMkLst>
          <pc:docMk/>
          <pc:sldMk cId="0" sldId="268"/>
        </pc:sldMkLst>
        <pc:spChg chg="add del mod">
          <ac:chgData name="子閎 林" userId="d496ebd3736cf63e" providerId="LiveId" clId="{23C1F0C6-57A6-49CB-AD91-403FE305D834}" dt="2023-10-12T13:54:35.231" v="196" actId="478"/>
          <ac:spMkLst>
            <pc:docMk/>
            <pc:sldMk cId="0" sldId="268"/>
            <ac:spMk id="3" creationId="{88A5252B-F992-3234-AAFE-75C67653D9AD}"/>
          </ac:spMkLst>
        </pc:spChg>
        <pc:spChg chg="add mod">
          <ac:chgData name="子閎 林" userId="d496ebd3736cf63e" providerId="LiveId" clId="{23C1F0C6-57A6-49CB-AD91-403FE305D834}" dt="2023-10-12T14:32:49.367" v="699" actId="20577"/>
          <ac:spMkLst>
            <pc:docMk/>
            <pc:sldMk cId="0" sldId="268"/>
            <ac:spMk id="4" creationId="{648B609B-F498-E077-9C67-A52C4B9838A4}"/>
          </ac:spMkLst>
        </pc:spChg>
        <pc:spChg chg="add mod">
          <ac:chgData name="子閎 林" userId="d496ebd3736cf63e" providerId="LiveId" clId="{23C1F0C6-57A6-49CB-AD91-403FE305D834}" dt="2023-10-12T14:28:11.255" v="552"/>
          <ac:spMkLst>
            <pc:docMk/>
            <pc:sldMk cId="0" sldId="268"/>
            <ac:spMk id="6" creationId="{6DA4337C-5D21-82C4-5446-DEACA00C8F94}"/>
          </ac:spMkLst>
        </pc:spChg>
        <pc:spChg chg="add mod">
          <ac:chgData name="子閎 林" userId="d496ebd3736cf63e" providerId="LiveId" clId="{23C1F0C6-57A6-49CB-AD91-403FE305D834}" dt="2023-10-12T14:47:00.158" v="789" actId="1076"/>
          <ac:spMkLst>
            <pc:docMk/>
            <pc:sldMk cId="0" sldId="268"/>
            <ac:spMk id="7" creationId="{8DD997E2-C5A1-D203-84A6-1A2C53564A96}"/>
          </ac:spMkLst>
        </pc:spChg>
        <pc:spChg chg="add del mod ord">
          <ac:chgData name="子閎 林" userId="d496ebd3736cf63e" providerId="LiveId" clId="{23C1F0C6-57A6-49CB-AD91-403FE305D834}" dt="2023-10-12T14:46:11.327" v="762" actId="478"/>
          <ac:spMkLst>
            <pc:docMk/>
            <pc:sldMk cId="0" sldId="268"/>
            <ac:spMk id="9" creationId="{C1372E15-C363-6636-5BFA-3EF001C881EC}"/>
          </ac:spMkLst>
        </pc:spChg>
        <pc:spChg chg="add del mod">
          <ac:chgData name="子閎 林" userId="d496ebd3736cf63e" providerId="LiveId" clId="{23C1F0C6-57A6-49CB-AD91-403FE305D834}" dt="2023-10-12T14:44:45.032" v="750" actId="478"/>
          <ac:spMkLst>
            <pc:docMk/>
            <pc:sldMk cId="0" sldId="268"/>
            <ac:spMk id="11" creationId="{3C2B8109-F31B-ED59-485B-0D02EF0E5D2F}"/>
          </ac:spMkLst>
        </pc:spChg>
        <pc:spChg chg="add mod ord">
          <ac:chgData name="子閎 林" userId="d496ebd3736cf63e" providerId="LiveId" clId="{23C1F0C6-57A6-49CB-AD91-403FE305D834}" dt="2023-10-12T14:46:46.763" v="788" actId="255"/>
          <ac:spMkLst>
            <pc:docMk/>
            <pc:sldMk cId="0" sldId="268"/>
            <ac:spMk id="12" creationId="{E9700853-F527-1D31-CE5D-FA7B030083A9}"/>
          </ac:spMkLst>
        </pc:spChg>
        <pc:spChg chg="del">
          <ac:chgData name="子閎 林" userId="d496ebd3736cf63e" providerId="LiveId" clId="{23C1F0C6-57A6-49CB-AD91-403FE305D834}" dt="2023-10-12T13:54:32.350" v="195" actId="478"/>
          <ac:spMkLst>
            <pc:docMk/>
            <pc:sldMk cId="0" sldId="268"/>
            <ac:spMk id="221" creationId="{00000000-0000-0000-0000-000000000000}"/>
          </ac:spMkLst>
        </pc:spChg>
        <pc:spChg chg="del mod">
          <ac:chgData name="子閎 林" userId="d496ebd3736cf63e" providerId="LiveId" clId="{23C1F0C6-57A6-49CB-AD91-403FE305D834}" dt="2023-10-12T14:44:41.425" v="749" actId="478"/>
          <ac:spMkLst>
            <pc:docMk/>
            <pc:sldMk cId="0" sldId="268"/>
            <ac:spMk id="222" creationId="{00000000-0000-0000-0000-000000000000}"/>
          </ac:spMkLst>
        </pc:spChg>
        <pc:spChg chg="mod">
          <ac:chgData name="子閎 林" userId="d496ebd3736cf63e" providerId="LiveId" clId="{23C1F0C6-57A6-49CB-AD91-403FE305D834}" dt="2023-10-12T14:47:00.158" v="789" actId="1076"/>
          <ac:spMkLst>
            <pc:docMk/>
            <pc:sldMk cId="0" sldId="268"/>
            <ac:spMk id="225" creationId="{00000000-0000-0000-0000-000000000000}"/>
          </ac:spMkLst>
        </pc:spChg>
        <pc:spChg chg="del">
          <ac:chgData name="子閎 林" userId="d496ebd3736cf63e" providerId="LiveId" clId="{23C1F0C6-57A6-49CB-AD91-403FE305D834}" dt="2023-10-12T14:27:43.183" v="543" actId="478"/>
          <ac:spMkLst>
            <pc:docMk/>
            <pc:sldMk cId="0" sldId="268"/>
            <ac:spMk id="227" creationId="{00000000-0000-0000-0000-000000000000}"/>
          </ac:spMkLst>
        </pc:spChg>
        <pc:spChg chg="del">
          <ac:chgData name="子閎 林" userId="d496ebd3736cf63e" providerId="LiveId" clId="{23C1F0C6-57A6-49CB-AD91-403FE305D834}" dt="2023-10-12T14:27:30.248" v="539" actId="478"/>
          <ac:spMkLst>
            <pc:docMk/>
            <pc:sldMk cId="0" sldId="268"/>
            <ac:spMk id="231" creationId="{00000000-0000-0000-0000-000000000000}"/>
          </ac:spMkLst>
        </pc:spChg>
        <pc:spChg chg="del">
          <ac:chgData name="子閎 林" userId="d496ebd3736cf63e" providerId="LiveId" clId="{23C1F0C6-57A6-49CB-AD91-403FE305D834}" dt="2023-10-12T14:27:44.535" v="544" actId="478"/>
          <ac:spMkLst>
            <pc:docMk/>
            <pc:sldMk cId="0" sldId="268"/>
            <ac:spMk id="233" creationId="{00000000-0000-0000-0000-000000000000}"/>
          </ac:spMkLst>
        </pc:spChg>
        <pc:grpChg chg="add mod">
          <ac:chgData name="子閎 林" userId="d496ebd3736cf63e" providerId="LiveId" clId="{23C1F0C6-57A6-49CB-AD91-403FE305D834}" dt="2023-10-12T14:30:05.700" v="634" actId="164"/>
          <ac:grpSpMkLst>
            <pc:docMk/>
            <pc:sldMk cId="0" sldId="268"/>
            <ac:grpSpMk id="8" creationId="{9489A438-F727-630F-8C94-318FF2386C29}"/>
          </ac:grpSpMkLst>
        </pc:grpChg>
        <pc:picChg chg="add mod ord">
          <ac:chgData name="子閎 林" userId="d496ebd3736cf63e" providerId="LiveId" clId="{23C1F0C6-57A6-49CB-AD91-403FE305D834}" dt="2023-10-12T14:47:00.158" v="789" actId="1076"/>
          <ac:picMkLst>
            <pc:docMk/>
            <pc:sldMk cId="0" sldId="268"/>
            <ac:picMk id="5" creationId="{60B14AEF-83F6-3580-E3D0-509280474553}"/>
          </ac:picMkLst>
        </pc:picChg>
        <pc:picChg chg="del">
          <ac:chgData name="子閎 林" userId="d496ebd3736cf63e" providerId="LiveId" clId="{23C1F0C6-57A6-49CB-AD91-403FE305D834}" dt="2023-10-12T14:27:27.048" v="536" actId="478"/>
          <ac:picMkLst>
            <pc:docMk/>
            <pc:sldMk cId="0" sldId="268"/>
            <ac:picMk id="223" creationId="{00000000-0000-0000-0000-000000000000}"/>
          </ac:picMkLst>
        </pc:picChg>
        <pc:picChg chg="del">
          <ac:chgData name="子閎 林" userId="d496ebd3736cf63e" providerId="LiveId" clId="{23C1F0C6-57A6-49CB-AD91-403FE305D834}" dt="2023-10-12T14:27:46.364" v="546" actId="478"/>
          <ac:picMkLst>
            <pc:docMk/>
            <pc:sldMk cId="0" sldId="268"/>
            <ac:picMk id="224" creationId="{00000000-0000-0000-0000-000000000000}"/>
          </ac:picMkLst>
        </pc:picChg>
        <pc:picChg chg="del">
          <ac:chgData name="子閎 林" userId="d496ebd3736cf63e" providerId="LiveId" clId="{23C1F0C6-57A6-49CB-AD91-403FE305D834}" dt="2023-10-12T14:27:29.413" v="538" actId="478"/>
          <ac:picMkLst>
            <pc:docMk/>
            <pc:sldMk cId="0" sldId="268"/>
            <ac:picMk id="228" creationId="{00000000-0000-0000-0000-000000000000}"/>
          </ac:picMkLst>
        </pc:picChg>
        <pc:cxnChg chg="del">
          <ac:chgData name="子閎 林" userId="d496ebd3736cf63e" providerId="LiveId" clId="{23C1F0C6-57A6-49CB-AD91-403FE305D834}" dt="2023-10-12T14:27:31.348" v="540" actId="478"/>
          <ac:cxnSpMkLst>
            <pc:docMk/>
            <pc:sldMk cId="0" sldId="268"/>
            <ac:cxnSpMk id="226" creationId="{00000000-0000-0000-0000-000000000000}"/>
          </ac:cxnSpMkLst>
        </pc:cxnChg>
        <pc:cxnChg chg="del">
          <ac:chgData name="子閎 林" userId="d496ebd3736cf63e" providerId="LiveId" clId="{23C1F0C6-57A6-49CB-AD91-403FE305D834}" dt="2023-10-12T14:27:28.332" v="537" actId="478"/>
          <ac:cxnSpMkLst>
            <pc:docMk/>
            <pc:sldMk cId="0" sldId="268"/>
            <ac:cxnSpMk id="229" creationId="{00000000-0000-0000-0000-000000000000}"/>
          </ac:cxnSpMkLst>
        </pc:cxnChg>
        <pc:cxnChg chg="del">
          <ac:chgData name="子閎 林" userId="d496ebd3736cf63e" providerId="LiveId" clId="{23C1F0C6-57A6-49CB-AD91-403FE305D834}" dt="2023-10-12T14:27:32.636" v="541" actId="478"/>
          <ac:cxnSpMkLst>
            <pc:docMk/>
            <pc:sldMk cId="0" sldId="268"/>
            <ac:cxnSpMk id="230" creationId="{00000000-0000-0000-0000-000000000000}"/>
          </ac:cxnSpMkLst>
        </pc:cxnChg>
        <pc:cxnChg chg="del">
          <ac:chgData name="子閎 林" userId="d496ebd3736cf63e" providerId="LiveId" clId="{23C1F0C6-57A6-49CB-AD91-403FE305D834}" dt="2023-10-12T14:27:45.385" v="545" actId="478"/>
          <ac:cxnSpMkLst>
            <pc:docMk/>
            <pc:sldMk cId="0" sldId="268"/>
            <ac:cxnSpMk id="232" creationId="{00000000-0000-0000-0000-000000000000}"/>
          </ac:cxnSpMkLst>
        </pc:cxnChg>
      </pc:sldChg>
      <pc:sldChg chg="addSp delSp modSp mod">
        <pc:chgData name="子閎 林" userId="d496ebd3736cf63e" providerId="LiveId" clId="{23C1F0C6-57A6-49CB-AD91-403FE305D834}" dt="2023-10-12T14:50:30.414" v="823" actId="1076"/>
        <pc:sldMkLst>
          <pc:docMk/>
          <pc:sldMk cId="0" sldId="269"/>
        </pc:sldMkLst>
        <pc:spChg chg="add del mod">
          <ac:chgData name="子閎 林" userId="d496ebd3736cf63e" providerId="LiveId" clId="{23C1F0C6-57A6-49CB-AD91-403FE305D834}" dt="2023-10-12T14:31:05.978" v="645" actId="478"/>
          <ac:spMkLst>
            <pc:docMk/>
            <pc:sldMk cId="0" sldId="269"/>
            <ac:spMk id="5" creationId="{35557079-04B0-99E4-39F5-EDD1A2DE3452}"/>
          </ac:spMkLst>
        </pc:spChg>
        <pc:spChg chg="add del mod">
          <ac:chgData name="子閎 林" userId="d496ebd3736cf63e" providerId="LiveId" clId="{23C1F0C6-57A6-49CB-AD91-403FE305D834}" dt="2023-10-12T14:49:25.665" v="808" actId="478"/>
          <ac:spMkLst>
            <pc:docMk/>
            <pc:sldMk cId="0" sldId="269"/>
            <ac:spMk id="6" creationId="{D25F23C9-3052-C284-84E6-967A51AA7D7A}"/>
          </ac:spMkLst>
        </pc:spChg>
        <pc:spChg chg="add mod">
          <ac:chgData name="子閎 林" userId="d496ebd3736cf63e" providerId="LiveId" clId="{23C1F0C6-57A6-49CB-AD91-403FE305D834}" dt="2023-10-12T14:50:30.414" v="823" actId="1076"/>
          <ac:spMkLst>
            <pc:docMk/>
            <pc:sldMk cId="0" sldId="269"/>
            <ac:spMk id="9" creationId="{98FEB666-D2BF-A31D-B003-1CF5B441DA7E}"/>
          </ac:spMkLst>
        </pc:spChg>
        <pc:spChg chg="add mod ord">
          <ac:chgData name="子閎 林" userId="d496ebd3736cf63e" providerId="LiveId" clId="{23C1F0C6-57A6-49CB-AD91-403FE305D834}" dt="2023-10-12T14:50:22.723" v="822" actId="20577"/>
          <ac:spMkLst>
            <pc:docMk/>
            <pc:sldMk cId="0" sldId="269"/>
            <ac:spMk id="10" creationId="{5190849D-2D8A-7F96-7C2C-313A8878D3F9}"/>
          </ac:spMkLst>
        </pc:spChg>
        <pc:spChg chg="add del mod">
          <ac:chgData name="子閎 林" userId="d496ebd3736cf63e" providerId="LiveId" clId="{23C1F0C6-57A6-49CB-AD91-403FE305D834}" dt="2023-10-12T14:49:27.897" v="809" actId="478"/>
          <ac:spMkLst>
            <pc:docMk/>
            <pc:sldMk cId="0" sldId="269"/>
            <ac:spMk id="12" creationId="{D7CBC344-A0E1-560C-7ECB-FF1242F46442}"/>
          </ac:spMkLst>
        </pc:spChg>
        <pc:spChg chg="mod">
          <ac:chgData name="子閎 林" userId="d496ebd3736cf63e" providerId="LiveId" clId="{23C1F0C6-57A6-49CB-AD91-403FE305D834}" dt="2023-10-12T14:32:46.895" v="698" actId="20577"/>
          <ac:spMkLst>
            <pc:docMk/>
            <pc:sldMk cId="0" sldId="269"/>
            <ac:spMk id="238" creationId="{00000000-0000-0000-0000-000000000000}"/>
          </ac:spMkLst>
        </pc:spChg>
        <pc:spChg chg="del">
          <ac:chgData name="子閎 林" userId="d496ebd3736cf63e" providerId="LiveId" clId="{23C1F0C6-57A6-49CB-AD91-403FE305D834}" dt="2023-10-12T14:31:04.715" v="644" actId="478"/>
          <ac:spMkLst>
            <pc:docMk/>
            <pc:sldMk cId="0" sldId="269"/>
            <ac:spMk id="239" creationId="{00000000-0000-0000-0000-000000000000}"/>
          </ac:spMkLst>
        </pc:spChg>
        <pc:spChg chg="del">
          <ac:chgData name="子閎 林" userId="d496ebd3736cf63e" providerId="LiveId" clId="{23C1F0C6-57A6-49CB-AD91-403FE305D834}" dt="2023-10-12T14:31:09.333" v="648" actId="478"/>
          <ac:spMkLst>
            <pc:docMk/>
            <pc:sldMk cId="0" sldId="269"/>
            <ac:spMk id="242" creationId="{00000000-0000-0000-0000-000000000000}"/>
          </ac:spMkLst>
        </pc:spChg>
        <pc:spChg chg="del">
          <ac:chgData name="子閎 林" userId="d496ebd3736cf63e" providerId="LiveId" clId="{23C1F0C6-57A6-49CB-AD91-403FE305D834}" dt="2023-10-12T14:31:07.968" v="646" actId="478"/>
          <ac:spMkLst>
            <pc:docMk/>
            <pc:sldMk cId="0" sldId="269"/>
            <ac:spMk id="244" creationId="{00000000-0000-0000-0000-000000000000}"/>
          </ac:spMkLst>
        </pc:spChg>
        <pc:picChg chg="add del">
          <ac:chgData name="子閎 林" userId="d496ebd3736cf63e" providerId="LiveId" clId="{23C1F0C6-57A6-49CB-AD91-403FE305D834}" dt="2023-10-12T14:30:56.596" v="643" actId="478"/>
          <ac:picMkLst>
            <pc:docMk/>
            <pc:sldMk cId="0" sldId="269"/>
            <ac:picMk id="3" creationId="{79DB4DB3-7F00-687B-E6BB-D08B0DBCD2F2}"/>
          </ac:picMkLst>
        </pc:picChg>
        <pc:picChg chg="add mod">
          <ac:chgData name="子閎 林" userId="d496ebd3736cf63e" providerId="LiveId" clId="{23C1F0C6-57A6-49CB-AD91-403FE305D834}" dt="2023-10-12T14:50:30.414" v="823" actId="1076"/>
          <ac:picMkLst>
            <pc:docMk/>
            <pc:sldMk cId="0" sldId="269"/>
            <ac:picMk id="8" creationId="{7DFC9FB8-B86B-DE00-966B-80CBED7071F1}"/>
          </ac:picMkLst>
        </pc:picChg>
        <pc:picChg chg="del">
          <ac:chgData name="子閎 林" userId="d496ebd3736cf63e" providerId="LiveId" clId="{23C1F0C6-57A6-49CB-AD91-403FE305D834}" dt="2023-10-12T14:23:20.204" v="497" actId="478"/>
          <ac:picMkLst>
            <pc:docMk/>
            <pc:sldMk cId="0" sldId="269"/>
            <ac:picMk id="240" creationId="{00000000-0000-0000-0000-000000000000}"/>
          </ac:picMkLst>
        </pc:picChg>
        <pc:picChg chg="del">
          <ac:chgData name="子閎 林" userId="d496ebd3736cf63e" providerId="LiveId" clId="{23C1F0C6-57A6-49CB-AD91-403FE305D834}" dt="2023-10-12T14:23:21.172" v="498" actId="478"/>
          <ac:picMkLst>
            <pc:docMk/>
            <pc:sldMk cId="0" sldId="269"/>
            <ac:picMk id="241" creationId="{00000000-0000-0000-0000-000000000000}"/>
          </ac:picMkLst>
        </pc:picChg>
        <pc:cxnChg chg="del">
          <ac:chgData name="子閎 林" userId="d496ebd3736cf63e" providerId="LiveId" clId="{23C1F0C6-57A6-49CB-AD91-403FE305D834}" dt="2023-10-12T14:31:08.727" v="647" actId="478"/>
          <ac:cxnSpMkLst>
            <pc:docMk/>
            <pc:sldMk cId="0" sldId="269"/>
            <ac:cxnSpMk id="243" creationId="{00000000-0000-0000-0000-000000000000}"/>
          </ac:cxnSpMkLst>
        </pc:cxnChg>
      </pc:sldChg>
      <pc:sldChg chg="modSp del mod">
        <pc:chgData name="子閎 林" userId="d496ebd3736cf63e" providerId="LiveId" clId="{23C1F0C6-57A6-49CB-AD91-403FE305D834}" dt="2023-10-12T14:32:43.723" v="697" actId="47"/>
        <pc:sldMkLst>
          <pc:docMk/>
          <pc:sldMk cId="0" sldId="270"/>
        </pc:sldMkLst>
        <pc:spChg chg="mod">
          <ac:chgData name="子閎 林" userId="d496ebd3736cf63e" providerId="LiveId" clId="{23C1F0C6-57A6-49CB-AD91-403FE305D834}" dt="2023-10-12T13:54:47.308" v="201" actId="20577"/>
          <ac:spMkLst>
            <pc:docMk/>
            <pc:sldMk cId="0" sldId="270"/>
            <ac:spMk id="249" creationId="{00000000-0000-0000-0000-000000000000}"/>
          </ac:spMkLst>
        </pc:spChg>
      </pc:sldChg>
      <pc:sldChg chg="modSp del mod">
        <pc:chgData name="子閎 林" userId="d496ebd3736cf63e" providerId="LiveId" clId="{23C1F0C6-57A6-49CB-AD91-403FE305D834}" dt="2023-10-12T15:15:10.153" v="835" actId="47"/>
        <pc:sldMkLst>
          <pc:docMk/>
          <pc:sldMk cId="0" sldId="271"/>
        </pc:sldMkLst>
        <pc:spChg chg="mod">
          <ac:chgData name="子閎 林" userId="d496ebd3736cf63e" providerId="LiveId" clId="{23C1F0C6-57A6-49CB-AD91-403FE305D834}" dt="2023-10-12T14:34:02.819" v="703" actId="20577"/>
          <ac:spMkLst>
            <pc:docMk/>
            <pc:sldMk cId="0" sldId="271"/>
            <ac:spMk id="258" creationId="{00000000-0000-0000-0000-000000000000}"/>
          </ac:spMkLst>
        </pc:spChg>
      </pc:sldChg>
      <pc:sldChg chg="modSp mod">
        <pc:chgData name="子閎 林" userId="d496ebd3736cf63e" providerId="LiveId" clId="{23C1F0C6-57A6-49CB-AD91-403FE305D834}" dt="2023-10-14T01:50:42.782" v="1005" actId="20577"/>
        <pc:sldMkLst>
          <pc:docMk/>
          <pc:sldMk cId="0" sldId="272"/>
        </pc:sldMkLst>
        <pc:spChg chg="mod">
          <ac:chgData name="子閎 林" userId="d496ebd3736cf63e" providerId="LiveId" clId="{23C1F0C6-57A6-49CB-AD91-403FE305D834}" dt="2023-10-14T01:50:42.782" v="1005" actId="20577"/>
          <ac:spMkLst>
            <pc:docMk/>
            <pc:sldMk cId="0" sldId="272"/>
            <ac:spMk id="264" creationId="{00000000-0000-0000-0000-000000000000}"/>
          </ac:spMkLst>
        </pc:spChg>
      </pc:sldChg>
      <pc:sldChg chg="addSp delSp modSp mod modAnim">
        <pc:chgData name="子閎 林" userId="d496ebd3736cf63e" providerId="LiveId" clId="{23C1F0C6-57A6-49CB-AD91-403FE305D834}" dt="2023-10-14T02:16:17.057" v="1111"/>
        <pc:sldMkLst>
          <pc:docMk/>
          <pc:sldMk cId="0" sldId="273"/>
        </pc:sldMkLst>
        <pc:spChg chg="add mod">
          <ac:chgData name="子閎 林" userId="d496ebd3736cf63e" providerId="LiveId" clId="{23C1F0C6-57A6-49CB-AD91-403FE305D834}" dt="2023-10-14T02:10:56.946" v="1056" actId="207"/>
          <ac:spMkLst>
            <pc:docMk/>
            <pc:sldMk cId="0" sldId="273"/>
            <ac:spMk id="3" creationId="{B96B4518-475E-7DAC-97C5-86772A5E3042}"/>
          </ac:spMkLst>
        </pc:spChg>
        <pc:spChg chg="add del mod">
          <ac:chgData name="子閎 林" userId="d496ebd3736cf63e" providerId="LiveId" clId="{23C1F0C6-57A6-49CB-AD91-403FE305D834}" dt="2023-10-14T01:50:06.774" v="991" actId="478"/>
          <ac:spMkLst>
            <pc:docMk/>
            <pc:sldMk cId="0" sldId="273"/>
            <ac:spMk id="5" creationId="{55E0747A-A5C8-2464-43E7-5C3A91235718}"/>
          </ac:spMkLst>
        </pc:spChg>
        <pc:spChg chg="add mod">
          <ac:chgData name="子閎 林" userId="d496ebd3736cf63e" providerId="LiveId" clId="{23C1F0C6-57A6-49CB-AD91-403FE305D834}" dt="2023-10-14T01:50:47.132" v="1007" actId="20577"/>
          <ac:spMkLst>
            <pc:docMk/>
            <pc:sldMk cId="0" sldId="273"/>
            <ac:spMk id="6" creationId="{CC581AD5-D5FD-3F6B-8F15-3969570ABEF1}"/>
          </ac:spMkLst>
        </pc:spChg>
        <pc:spChg chg="del">
          <ac:chgData name="子閎 林" userId="d496ebd3736cf63e" providerId="LiveId" clId="{23C1F0C6-57A6-49CB-AD91-403FE305D834}" dt="2023-10-14T01:50:04.062" v="990" actId="478"/>
          <ac:spMkLst>
            <pc:docMk/>
            <pc:sldMk cId="0" sldId="273"/>
            <ac:spMk id="273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1:37.944" v="1060" actId="208"/>
          <ac:spMkLst>
            <pc:docMk/>
            <pc:sldMk cId="0" sldId="273"/>
            <ac:spMk id="274" creationId="{00000000-0000-0000-0000-000000000000}"/>
          </ac:spMkLst>
        </pc:spChg>
        <pc:spChg chg="mod ord">
          <ac:chgData name="子閎 林" userId="d496ebd3736cf63e" providerId="LiveId" clId="{23C1F0C6-57A6-49CB-AD91-403FE305D834}" dt="2023-10-14T02:13:18.016" v="1073" actId="167"/>
          <ac:spMkLst>
            <pc:docMk/>
            <pc:sldMk cId="0" sldId="273"/>
            <ac:spMk id="275" creationId="{00000000-0000-0000-0000-000000000000}"/>
          </ac:spMkLst>
        </pc:spChg>
        <pc:spChg chg="mod ord">
          <ac:chgData name="子閎 林" userId="d496ebd3736cf63e" providerId="LiveId" clId="{23C1F0C6-57A6-49CB-AD91-403FE305D834}" dt="2023-10-14T02:13:30.542" v="1076" actId="167"/>
          <ac:spMkLst>
            <pc:docMk/>
            <pc:sldMk cId="0" sldId="273"/>
            <ac:spMk id="276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0:56.946" v="1056" actId="207"/>
          <ac:spMkLst>
            <pc:docMk/>
            <pc:sldMk cId="0" sldId="273"/>
            <ac:spMk id="277" creationId="{00000000-0000-0000-0000-000000000000}"/>
          </ac:spMkLst>
        </pc:spChg>
        <pc:spChg chg="del">
          <ac:chgData name="子閎 林" userId="d496ebd3736cf63e" providerId="LiveId" clId="{23C1F0C6-57A6-49CB-AD91-403FE305D834}" dt="2023-10-14T01:46:03.484" v="922" actId="478"/>
          <ac:spMkLst>
            <pc:docMk/>
            <pc:sldMk cId="0" sldId="273"/>
            <ac:spMk id="279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2:45.595" v="1071" actId="207"/>
          <ac:spMkLst>
            <pc:docMk/>
            <pc:sldMk cId="0" sldId="273"/>
            <ac:spMk id="281" creationId="{00000000-0000-0000-0000-000000000000}"/>
          </ac:spMkLst>
        </pc:spChg>
        <pc:cxnChg chg="add mod">
          <ac:chgData name="子閎 林" userId="d496ebd3736cf63e" providerId="LiveId" clId="{23C1F0C6-57A6-49CB-AD91-403FE305D834}" dt="2023-10-14T02:12:32.189" v="1068" actId="208"/>
          <ac:cxnSpMkLst>
            <pc:docMk/>
            <pc:sldMk cId="0" sldId="273"/>
            <ac:cxnSpMk id="2" creationId="{97DD1573-6472-C497-27CA-868BE679F411}"/>
          </ac:cxnSpMkLst>
        </pc:cxnChg>
        <pc:cxnChg chg="mod">
          <ac:chgData name="子閎 林" userId="d496ebd3736cf63e" providerId="LiveId" clId="{23C1F0C6-57A6-49CB-AD91-403FE305D834}" dt="2023-10-14T02:12:32.189" v="1068" actId="208"/>
          <ac:cxnSpMkLst>
            <pc:docMk/>
            <pc:sldMk cId="0" sldId="273"/>
            <ac:cxnSpMk id="278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5:23.712" v="908" actId="478"/>
          <ac:cxnSpMkLst>
            <pc:docMk/>
            <pc:sldMk cId="0" sldId="273"/>
            <ac:cxnSpMk id="280" creationId="{00000000-0000-0000-0000-000000000000}"/>
          </ac:cxnSpMkLst>
        </pc:cxnChg>
      </pc:sldChg>
      <pc:sldChg chg="addSp delSp modSp mod">
        <pc:chgData name="子閎 林" userId="d496ebd3736cf63e" providerId="LiveId" clId="{23C1F0C6-57A6-49CB-AD91-403FE305D834}" dt="2023-10-14T02:18:00.013" v="1125" actId="2711"/>
        <pc:sldMkLst>
          <pc:docMk/>
          <pc:sldMk cId="0" sldId="274"/>
        </pc:sldMkLst>
        <pc:spChg chg="add del mod">
          <ac:chgData name="子閎 林" userId="d496ebd3736cf63e" providerId="LiveId" clId="{23C1F0C6-57A6-49CB-AD91-403FE305D834}" dt="2023-10-14T01:50:12.802" v="994" actId="478"/>
          <ac:spMkLst>
            <pc:docMk/>
            <pc:sldMk cId="0" sldId="274"/>
            <ac:spMk id="8" creationId="{D42990E7-E12D-7530-3EB0-82EB43D8A6F4}"/>
          </ac:spMkLst>
        </pc:spChg>
        <pc:spChg chg="add mod">
          <ac:chgData name="子閎 林" userId="d496ebd3736cf63e" providerId="LiveId" clId="{23C1F0C6-57A6-49CB-AD91-403FE305D834}" dt="2023-10-14T01:50:50.270" v="1009" actId="20577"/>
          <ac:spMkLst>
            <pc:docMk/>
            <pc:sldMk cId="0" sldId="274"/>
            <ac:spMk id="9" creationId="{AFB21DF7-1114-0EB6-BD46-3728E6BCCFD9}"/>
          </ac:spMkLst>
        </pc:spChg>
        <pc:spChg chg="del">
          <ac:chgData name="子閎 林" userId="d496ebd3736cf63e" providerId="LiveId" clId="{23C1F0C6-57A6-49CB-AD91-403FE305D834}" dt="2023-10-14T01:50:10.736" v="993" actId="478"/>
          <ac:spMkLst>
            <pc:docMk/>
            <pc:sldMk cId="0" sldId="274"/>
            <ac:spMk id="286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8:00.013" v="1125" actId="2711"/>
          <ac:spMkLst>
            <pc:docMk/>
            <pc:sldMk cId="0" sldId="274"/>
            <ac:spMk id="288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8:00.013" v="1125" actId="2711"/>
          <ac:spMkLst>
            <pc:docMk/>
            <pc:sldMk cId="0" sldId="274"/>
            <ac:spMk id="290" creationId="{00000000-0000-0000-0000-000000000000}"/>
          </ac:spMkLst>
        </pc:spChg>
        <pc:spChg chg="mod ord">
          <ac:chgData name="子閎 林" userId="d496ebd3736cf63e" providerId="LiveId" clId="{23C1F0C6-57A6-49CB-AD91-403FE305D834}" dt="2023-10-14T02:18:00.013" v="1125" actId="2711"/>
          <ac:spMkLst>
            <pc:docMk/>
            <pc:sldMk cId="0" sldId="274"/>
            <ac:spMk id="293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8:00.013" v="1125" actId="2711"/>
          <ac:spMkLst>
            <pc:docMk/>
            <pc:sldMk cId="0" sldId="274"/>
            <ac:spMk id="294" creationId="{00000000-0000-0000-0000-000000000000}"/>
          </ac:spMkLst>
        </pc:spChg>
        <pc:spChg chg="mod ord">
          <ac:chgData name="子閎 林" userId="d496ebd3736cf63e" providerId="LiveId" clId="{23C1F0C6-57A6-49CB-AD91-403FE305D834}" dt="2023-10-14T02:18:00.013" v="1125" actId="2711"/>
          <ac:spMkLst>
            <pc:docMk/>
            <pc:sldMk cId="0" sldId="274"/>
            <ac:spMk id="298" creationId="{00000000-0000-0000-0000-000000000000}"/>
          </ac:spMkLst>
        </pc:spChg>
        <pc:spChg chg="mod">
          <ac:chgData name="子閎 林" userId="d496ebd3736cf63e" providerId="LiveId" clId="{23C1F0C6-57A6-49CB-AD91-403FE305D834}" dt="2023-10-14T02:18:00.013" v="1125" actId="2711"/>
          <ac:spMkLst>
            <pc:docMk/>
            <pc:sldMk cId="0" sldId="274"/>
            <ac:spMk id="299" creationId="{00000000-0000-0000-0000-000000000000}"/>
          </ac:spMkLst>
        </pc:spChg>
        <pc:cxnChg chg="add mod">
          <ac:chgData name="子閎 林" userId="d496ebd3736cf63e" providerId="LiveId" clId="{23C1F0C6-57A6-49CB-AD91-403FE305D834}" dt="2023-10-14T02:17:18.307" v="1117" actId="14100"/>
          <ac:cxnSpMkLst>
            <pc:docMk/>
            <pc:sldMk cId="0" sldId="274"/>
            <ac:cxnSpMk id="2" creationId="{AC488A65-78E4-48D3-1397-E7B5C7546BB0}"/>
          </ac:cxnSpMkLst>
        </pc:cxnChg>
        <pc:cxnChg chg="add mod">
          <ac:chgData name="子閎 林" userId="d496ebd3736cf63e" providerId="LiveId" clId="{23C1F0C6-57A6-49CB-AD91-403FE305D834}" dt="2023-10-14T02:17:22.524" v="1118" actId="14100"/>
          <ac:cxnSpMkLst>
            <pc:docMk/>
            <pc:sldMk cId="0" sldId="274"/>
            <ac:cxnSpMk id="4" creationId="{0C957F29-6F71-3174-6954-374A95C7F4C7}"/>
          </ac:cxnSpMkLst>
        </pc:cxnChg>
        <pc:cxnChg chg="mod">
          <ac:chgData name="子閎 林" userId="d496ebd3736cf63e" providerId="LiveId" clId="{23C1F0C6-57A6-49CB-AD91-403FE305D834}" dt="2023-10-14T02:17:28.003" v="1120" actId="14100"/>
          <ac:cxnSpMkLst>
            <pc:docMk/>
            <pc:sldMk cId="0" sldId="274"/>
            <ac:cxnSpMk id="289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7:18.770" v="935" actId="478"/>
          <ac:cxnSpMkLst>
            <pc:docMk/>
            <pc:sldMk cId="0" sldId="274"/>
            <ac:cxnSpMk id="291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7:18.133" v="934" actId="478"/>
          <ac:cxnSpMkLst>
            <pc:docMk/>
            <pc:sldMk cId="0" sldId="274"/>
            <ac:cxnSpMk id="292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7:14.239" v="930" actId="478"/>
          <ac:cxnSpMkLst>
            <pc:docMk/>
            <pc:sldMk cId="0" sldId="274"/>
            <ac:cxnSpMk id="295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7:16.075" v="932" actId="478"/>
          <ac:cxnSpMkLst>
            <pc:docMk/>
            <pc:sldMk cId="0" sldId="274"/>
            <ac:cxnSpMk id="296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7:16.679" v="933" actId="478"/>
          <ac:cxnSpMkLst>
            <pc:docMk/>
            <pc:sldMk cId="0" sldId="274"/>
            <ac:cxnSpMk id="297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1:47:15.196" v="931" actId="478"/>
          <ac:cxnSpMkLst>
            <pc:docMk/>
            <pc:sldMk cId="0" sldId="274"/>
            <ac:cxnSpMk id="300" creationId="{00000000-0000-0000-0000-000000000000}"/>
          </ac:cxnSpMkLst>
        </pc:cxnChg>
      </pc:sldChg>
      <pc:sldChg chg="addSp delSp modSp mod">
        <pc:chgData name="子閎 林" userId="d496ebd3736cf63e" providerId="LiveId" clId="{23C1F0C6-57A6-49CB-AD91-403FE305D834}" dt="2023-10-14T01:50:53.426" v="1011" actId="20577"/>
        <pc:sldMkLst>
          <pc:docMk/>
          <pc:sldMk cId="0" sldId="275"/>
        </pc:sldMkLst>
        <pc:spChg chg="add del mod">
          <ac:chgData name="子閎 林" userId="d496ebd3736cf63e" providerId="LiveId" clId="{23C1F0C6-57A6-49CB-AD91-403FE305D834}" dt="2023-10-14T01:50:18.699" v="997" actId="478"/>
          <ac:spMkLst>
            <pc:docMk/>
            <pc:sldMk cId="0" sldId="275"/>
            <ac:spMk id="3" creationId="{5DBDD8C3-D6AD-F6C8-0D47-3D010762B480}"/>
          </ac:spMkLst>
        </pc:spChg>
        <pc:spChg chg="add mod">
          <ac:chgData name="子閎 林" userId="d496ebd3736cf63e" providerId="LiveId" clId="{23C1F0C6-57A6-49CB-AD91-403FE305D834}" dt="2023-10-14T01:50:53.426" v="1011" actId="20577"/>
          <ac:spMkLst>
            <pc:docMk/>
            <pc:sldMk cId="0" sldId="275"/>
            <ac:spMk id="4" creationId="{F2A81F89-DB58-8E31-1238-D126A0057E81}"/>
          </ac:spMkLst>
        </pc:spChg>
        <pc:spChg chg="del">
          <ac:chgData name="子閎 林" userId="d496ebd3736cf63e" providerId="LiveId" clId="{23C1F0C6-57A6-49CB-AD91-403FE305D834}" dt="2023-10-14T01:50:16.952" v="996" actId="478"/>
          <ac:spMkLst>
            <pc:docMk/>
            <pc:sldMk cId="0" sldId="275"/>
            <ac:spMk id="305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14T02:05:09.463" v="1041" actId="1035"/>
        <pc:sldMkLst>
          <pc:docMk/>
          <pc:sldMk cId="0" sldId="276"/>
        </pc:sldMkLst>
        <pc:spChg chg="add del mod">
          <ac:chgData name="子閎 林" userId="d496ebd3736cf63e" providerId="LiveId" clId="{23C1F0C6-57A6-49CB-AD91-403FE305D834}" dt="2023-10-14T01:50:30.039" v="1000" actId="478"/>
          <ac:spMkLst>
            <pc:docMk/>
            <pc:sldMk cId="0" sldId="276"/>
            <ac:spMk id="3" creationId="{4682D3C5-8147-F25D-61EA-476EF698D4C3}"/>
          </ac:spMkLst>
        </pc:spChg>
        <pc:spChg chg="add mod">
          <ac:chgData name="子閎 林" userId="d496ebd3736cf63e" providerId="LiveId" clId="{23C1F0C6-57A6-49CB-AD91-403FE305D834}" dt="2023-10-14T01:50:56.351" v="1013" actId="20577"/>
          <ac:spMkLst>
            <pc:docMk/>
            <pc:sldMk cId="0" sldId="276"/>
            <ac:spMk id="4" creationId="{42947469-72A2-E8C3-2581-36C341803D14}"/>
          </ac:spMkLst>
        </pc:spChg>
        <pc:spChg chg="add mod">
          <ac:chgData name="子閎 林" userId="d496ebd3736cf63e" providerId="LiveId" clId="{23C1F0C6-57A6-49CB-AD91-403FE305D834}" dt="2023-10-14T02:04:51.450" v="1033" actId="14100"/>
          <ac:spMkLst>
            <pc:docMk/>
            <pc:sldMk cId="0" sldId="276"/>
            <ac:spMk id="7" creationId="{01EEA7D5-4F23-513D-605D-84F121872A82}"/>
          </ac:spMkLst>
        </pc:spChg>
        <pc:spChg chg="add mod">
          <ac:chgData name="子閎 林" userId="d496ebd3736cf63e" providerId="LiveId" clId="{23C1F0C6-57A6-49CB-AD91-403FE305D834}" dt="2023-10-14T02:05:09.463" v="1041" actId="1035"/>
          <ac:spMkLst>
            <pc:docMk/>
            <pc:sldMk cId="0" sldId="276"/>
            <ac:spMk id="8" creationId="{15B0353A-7CB6-CC80-1902-8D2672C1B34B}"/>
          </ac:spMkLst>
        </pc:spChg>
        <pc:spChg chg="del">
          <ac:chgData name="子閎 林" userId="d496ebd3736cf63e" providerId="LiveId" clId="{23C1F0C6-57A6-49CB-AD91-403FE305D834}" dt="2023-10-14T01:50:25.752" v="999" actId="478"/>
          <ac:spMkLst>
            <pc:docMk/>
            <pc:sldMk cId="0" sldId="276"/>
            <ac:spMk id="314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2:03:56.852" v="1023" actId="1076"/>
          <ac:picMkLst>
            <pc:docMk/>
            <pc:sldMk cId="0" sldId="276"/>
            <ac:picMk id="6" creationId="{747D481E-9CA3-EE30-D68B-343E4DEEC88C}"/>
          </ac:picMkLst>
        </pc:picChg>
        <pc:picChg chg="del">
          <ac:chgData name="子閎 林" userId="d496ebd3736cf63e" providerId="LiveId" clId="{23C1F0C6-57A6-49CB-AD91-403FE305D834}" dt="2023-10-14T02:03:41.944" v="1020" actId="478"/>
          <ac:picMkLst>
            <pc:docMk/>
            <pc:sldMk cId="0" sldId="276"/>
            <ac:picMk id="317" creationId="{00000000-0000-0000-0000-000000000000}"/>
          </ac:picMkLst>
        </pc:picChg>
      </pc:sldChg>
      <pc:sldChg chg="addSp delSp modSp del mod">
        <pc:chgData name="子閎 林" userId="d496ebd3736cf63e" providerId="LiveId" clId="{23C1F0C6-57A6-49CB-AD91-403FE305D834}" dt="2023-10-14T02:05:38.747" v="1042" actId="47"/>
        <pc:sldMkLst>
          <pc:docMk/>
          <pc:sldMk cId="0" sldId="277"/>
        </pc:sldMkLst>
        <pc:spChg chg="add del mod">
          <ac:chgData name="子閎 林" userId="d496ebd3736cf63e" providerId="LiveId" clId="{23C1F0C6-57A6-49CB-AD91-403FE305D834}" dt="2023-10-14T01:50:37.056" v="1003" actId="478"/>
          <ac:spMkLst>
            <pc:docMk/>
            <pc:sldMk cId="0" sldId="277"/>
            <ac:spMk id="3" creationId="{67B024F7-D0B8-F497-94CD-440D5F5002CF}"/>
          </ac:spMkLst>
        </pc:spChg>
        <pc:spChg chg="add mod">
          <ac:chgData name="子閎 林" userId="d496ebd3736cf63e" providerId="LiveId" clId="{23C1F0C6-57A6-49CB-AD91-403FE305D834}" dt="2023-10-14T01:50:37.433" v="1004"/>
          <ac:spMkLst>
            <pc:docMk/>
            <pc:sldMk cId="0" sldId="277"/>
            <ac:spMk id="4" creationId="{4F1F8DB2-E694-17E9-8B83-05CC3556C486}"/>
          </ac:spMkLst>
        </pc:spChg>
        <pc:spChg chg="del">
          <ac:chgData name="子閎 林" userId="d496ebd3736cf63e" providerId="LiveId" clId="{23C1F0C6-57A6-49CB-AD91-403FE305D834}" dt="2023-10-14T01:50:33.957" v="1002" actId="478"/>
          <ac:spMkLst>
            <pc:docMk/>
            <pc:sldMk cId="0" sldId="277"/>
            <ac:spMk id="323" creationId="{00000000-0000-0000-0000-000000000000}"/>
          </ac:spMkLst>
        </pc:spChg>
        <pc:spChg chg="mod">
          <ac:chgData name="子閎 林" userId="d496ebd3736cf63e" providerId="LiveId" clId="{23C1F0C6-57A6-49CB-AD91-403FE305D834}" dt="2023-10-14T02:04:28.412" v="1026" actId="1582"/>
          <ac:spMkLst>
            <pc:docMk/>
            <pc:sldMk cId="0" sldId="277"/>
            <ac:spMk id="326" creationId="{00000000-0000-0000-0000-000000000000}"/>
          </ac:spMkLst>
        </pc:spChg>
      </pc:sldChg>
      <pc:sldChg chg="del">
        <pc:chgData name="子閎 林" userId="d496ebd3736cf63e" providerId="LiveId" clId="{23C1F0C6-57A6-49CB-AD91-403FE305D834}" dt="2023-10-12T15:18:03.402" v="869" actId="47"/>
        <pc:sldMkLst>
          <pc:docMk/>
          <pc:sldMk cId="0" sldId="278"/>
        </pc:sldMkLst>
      </pc:sldChg>
      <pc:sldChg chg="modSp mod">
        <pc:chgData name="子閎 林" userId="d496ebd3736cf63e" providerId="LiveId" clId="{23C1F0C6-57A6-49CB-AD91-403FE305D834}" dt="2023-10-12T15:56:20.700" v="882" actId="20577"/>
        <pc:sldMkLst>
          <pc:docMk/>
          <pc:sldMk cId="0" sldId="279"/>
        </pc:sldMkLst>
        <pc:spChg chg="mod">
          <ac:chgData name="子閎 林" userId="d496ebd3736cf63e" providerId="LiveId" clId="{23C1F0C6-57A6-49CB-AD91-403FE305D834}" dt="2023-10-12T15:56:20.700" v="882" actId="20577"/>
          <ac:spMkLst>
            <pc:docMk/>
            <pc:sldMk cId="0" sldId="279"/>
            <ac:spMk id="340" creationId="{00000000-0000-0000-0000-000000000000}"/>
          </ac:spMkLst>
        </pc:spChg>
      </pc:sldChg>
      <pc:sldChg chg="addSp delSp modSp mod addAnim delAnim modAnim">
        <pc:chgData name="子閎 林" userId="d496ebd3736cf63e" providerId="LiveId" clId="{23C1F0C6-57A6-49CB-AD91-403FE305D834}" dt="2023-10-14T02:30:41.226" v="1128" actId="207"/>
        <pc:sldMkLst>
          <pc:docMk/>
          <pc:sldMk cId="0" sldId="280"/>
        </pc:sldMkLst>
        <pc:spChg chg="add mod">
          <ac:chgData name="子閎 林" userId="d496ebd3736cf63e" providerId="LiveId" clId="{23C1F0C6-57A6-49CB-AD91-403FE305D834}" dt="2023-10-14T02:14:05.843" v="1079"/>
          <ac:spMkLst>
            <pc:docMk/>
            <pc:sldMk cId="0" sldId="280"/>
            <ac:spMk id="2" creationId="{C6A21396-2B9E-7033-A521-C64AB88DF689}"/>
          </ac:spMkLst>
        </pc:spChg>
        <pc:spChg chg="add mod">
          <ac:chgData name="子閎 林" userId="d496ebd3736cf63e" providerId="LiveId" clId="{23C1F0C6-57A6-49CB-AD91-403FE305D834}" dt="2023-10-14T02:14:05.843" v="1079"/>
          <ac:spMkLst>
            <pc:docMk/>
            <pc:sldMk cId="0" sldId="280"/>
            <ac:spMk id="3" creationId="{2BA76F55-E95F-A38F-77ED-C745018C5678}"/>
          </ac:spMkLst>
        </pc:spChg>
        <pc:spChg chg="add mod">
          <ac:chgData name="子閎 林" userId="d496ebd3736cf63e" providerId="LiveId" clId="{23C1F0C6-57A6-49CB-AD91-403FE305D834}" dt="2023-10-14T02:14:05.843" v="1079"/>
          <ac:spMkLst>
            <pc:docMk/>
            <pc:sldMk cId="0" sldId="280"/>
            <ac:spMk id="4" creationId="{146C5F88-12AD-C779-1050-3E6F2531CB70}"/>
          </ac:spMkLst>
        </pc:spChg>
        <pc:spChg chg="add mod">
          <ac:chgData name="子閎 林" userId="d496ebd3736cf63e" providerId="LiveId" clId="{23C1F0C6-57A6-49CB-AD91-403FE305D834}" dt="2023-10-14T02:14:05.843" v="1079"/>
          <ac:spMkLst>
            <pc:docMk/>
            <pc:sldMk cId="0" sldId="280"/>
            <ac:spMk id="5" creationId="{BC96F01C-3859-2856-2FD1-A3549BCC6391}"/>
          </ac:spMkLst>
        </pc:spChg>
        <pc:spChg chg="add mod">
          <ac:chgData name="子閎 林" userId="d496ebd3736cf63e" providerId="LiveId" clId="{23C1F0C6-57A6-49CB-AD91-403FE305D834}" dt="2023-10-14T02:14:36.003" v="1087" actId="14100"/>
          <ac:spMkLst>
            <pc:docMk/>
            <pc:sldMk cId="0" sldId="280"/>
            <ac:spMk id="7" creationId="{208FDAC3-C05C-21D6-1278-D8369FBBF43E}"/>
          </ac:spMkLst>
        </pc:spChg>
        <pc:spChg chg="add mod">
          <ac:chgData name="子閎 林" userId="d496ebd3736cf63e" providerId="LiveId" clId="{23C1F0C6-57A6-49CB-AD91-403FE305D834}" dt="2023-10-14T02:14:05.843" v="1079"/>
          <ac:spMkLst>
            <pc:docMk/>
            <pc:sldMk cId="0" sldId="280"/>
            <ac:spMk id="9" creationId="{DB8B4F83-01FA-9F3F-18AE-C03A113CD0DC}"/>
          </ac:spMkLst>
        </pc:spChg>
        <pc:spChg chg="add mod">
          <ac:chgData name="子閎 林" userId="d496ebd3736cf63e" providerId="LiveId" clId="{23C1F0C6-57A6-49CB-AD91-403FE305D834}" dt="2023-10-14T02:14:31.101" v="1086" actId="14100"/>
          <ac:spMkLst>
            <pc:docMk/>
            <pc:sldMk cId="0" sldId="280"/>
            <ac:spMk id="10" creationId="{F503678F-8AD1-78E2-C939-65EBCDF11D64}"/>
          </ac:spMkLst>
        </pc:spChg>
        <pc:spChg chg="add del mod ord">
          <ac:chgData name="子閎 林" userId="d496ebd3736cf63e" providerId="LiveId" clId="{23C1F0C6-57A6-49CB-AD91-403FE305D834}" dt="2023-10-14T02:30:41.226" v="1128" actId="207"/>
          <ac:spMkLst>
            <pc:docMk/>
            <pc:sldMk cId="0" sldId="280"/>
            <ac:spMk id="11" creationId="{96000C2D-A054-6254-0DDE-996070666A91}"/>
          </ac:spMkLst>
        </pc:spChg>
        <pc:spChg chg="mod">
          <ac:chgData name="子閎 林" userId="d496ebd3736cf63e" providerId="LiveId" clId="{23C1F0C6-57A6-49CB-AD91-403FE305D834}" dt="2023-10-12T15:56:18.399" v="881" actId="20577"/>
          <ac:spMkLst>
            <pc:docMk/>
            <pc:sldMk cId="0" sldId="280"/>
            <ac:spMk id="347" creationId="{00000000-0000-0000-0000-000000000000}"/>
          </ac:spMkLst>
        </pc:spChg>
        <pc:spChg chg="del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48" creationId="{00000000-0000-0000-0000-000000000000}"/>
          </ac:spMkLst>
        </pc:spChg>
        <pc:spChg chg="del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49" creationId="{00000000-0000-0000-0000-000000000000}"/>
          </ac:spMkLst>
        </pc:spChg>
        <pc:spChg chg="del mod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50" creationId="{00000000-0000-0000-0000-000000000000}"/>
          </ac:spMkLst>
        </pc:spChg>
        <pc:spChg chg="del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51" creationId="{00000000-0000-0000-0000-000000000000}"/>
          </ac:spMkLst>
        </pc:spChg>
        <pc:spChg chg="del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53" creationId="{00000000-0000-0000-0000-000000000000}"/>
          </ac:spMkLst>
        </pc:spChg>
        <pc:spChg chg="del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55" creationId="{00000000-0000-0000-0000-000000000000}"/>
          </ac:spMkLst>
        </pc:spChg>
        <pc:spChg chg="del mod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56" creationId="{00000000-0000-0000-0000-000000000000}"/>
          </ac:spMkLst>
        </pc:spChg>
        <pc:spChg chg="del">
          <ac:chgData name="子閎 林" userId="d496ebd3736cf63e" providerId="LiveId" clId="{23C1F0C6-57A6-49CB-AD91-403FE305D834}" dt="2023-10-14T02:14:04.868" v="1078" actId="478"/>
          <ac:spMkLst>
            <pc:docMk/>
            <pc:sldMk cId="0" sldId="280"/>
            <ac:spMk id="357" creationId="{00000000-0000-0000-0000-000000000000}"/>
          </ac:spMkLst>
        </pc:spChg>
        <pc:cxnChg chg="add mod">
          <ac:chgData name="子閎 林" userId="d496ebd3736cf63e" providerId="LiveId" clId="{23C1F0C6-57A6-49CB-AD91-403FE305D834}" dt="2023-10-14T02:14:05.843" v="1079"/>
          <ac:cxnSpMkLst>
            <pc:docMk/>
            <pc:sldMk cId="0" sldId="280"/>
            <ac:cxnSpMk id="6" creationId="{822B4CA9-4AE7-637C-D595-9510599D8EBC}"/>
          </ac:cxnSpMkLst>
        </pc:cxnChg>
        <pc:cxnChg chg="add mod">
          <ac:chgData name="子閎 林" userId="d496ebd3736cf63e" providerId="LiveId" clId="{23C1F0C6-57A6-49CB-AD91-403FE305D834}" dt="2023-10-14T02:14:05.843" v="1079"/>
          <ac:cxnSpMkLst>
            <pc:docMk/>
            <pc:sldMk cId="0" sldId="280"/>
            <ac:cxnSpMk id="8" creationId="{77E8CA9F-273C-E815-CE0F-8F24FF64A04E}"/>
          </ac:cxnSpMkLst>
        </pc:cxnChg>
        <pc:cxnChg chg="del">
          <ac:chgData name="子閎 林" userId="d496ebd3736cf63e" providerId="LiveId" clId="{23C1F0C6-57A6-49CB-AD91-403FE305D834}" dt="2023-10-14T02:14:04.868" v="1078" actId="478"/>
          <ac:cxnSpMkLst>
            <pc:docMk/>
            <pc:sldMk cId="0" sldId="280"/>
            <ac:cxnSpMk id="352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2:14:04.868" v="1078" actId="478"/>
          <ac:cxnSpMkLst>
            <pc:docMk/>
            <pc:sldMk cId="0" sldId="280"/>
            <ac:cxnSpMk id="354" creationId="{00000000-0000-0000-0000-000000000000}"/>
          </ac:cxnSpMkLst>
        </pc:cxnChg>
      </pc:sldChg>
      <pc:sldChg chg="modSp mod">
        <pc:chgData name="子閎 林" userId="d496ebd3736cf63e" providerId="LiveId" clId="{23C1F0C6-57A6-49CB-AD91-403FE305D834}" dt="2023-10-12T15:56:16.486" v="880" actId="20577"/>
        <pc:sldMkLst>
          <pc:docMk/>
          <pc:sldMk cId="0" sldId="281"/>
        </pc:sldMkLst>
        <pc:spChg chg="mod">
          <ac:chgData name="子閎 林" userId="d496ebd3736cf63e" providerId="LiveId" clId="{23C1F0C6-57A6-49CB-AD91-403FE305D834}" dt="2023-10-12T15:56:16.486" v="880" actId="20577"/>
          <ac:spMkLst>
            <pc:docMk/>
            <pc:sldMk cId="0" sldId="281"/>
            <ac:spMk id="362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14T02:18:43.043" v="1127" actId="1076"/>
        <pc:sldMkLst>
          <pc:docMk/>
          <pc:sldMk cId="0" sldId="282"/>
        </pc:sldMkLst>
        <pc:spChg chg="mod">
          <ac:chgData name="子閎 林" userId="d496ebd3736cf63e" providerId="LiveId" clId="{23C1F0C6-57A6-49CB-AD91-403FE305D834}" dt="2023-10-12T15:56:11.496" v="879" actId="20577"/>
          <ac:spMkLst>
            <pc:docMk/>
            <pc:sldMk cId="0" sldId="282"/>
            <ac:spMk id="370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2:18:43.043" v="1127" actId="1076"/>
          <ac:picMkLst>
            <pc:docMk/>
            <pc:sldMk cId="0" sldId="282"/>
            <ac:picMk id="3" creationId="{35B34C0F-D2F3-D9DC-7FF2-7DD3D151CBF4}"/>
          </ac:picMkLst>
        </pc:picChg>
        <pc:picChg chg="del">
          <ac:chgData name="子閎 林" userId="d496ebd3736cf63e" providerId="LiveId" clId="{23C1F0C6-57A6-49CB-AD91-403FE305D834}" dt="2023-10-12T15:55:53.222" v="873" actId="478"/>
          <ac:picMkLst>
            <pc:docMk/>
            <pc:sldMk cId="0" sldId="282"/>
            <ac:picMk id="373" creationId="{00000000-0000-0000-0000-000000000000}"/>
          </ac:picMkLst>
        </pc:picChg>
        <pc:picChg chg="del">
          <ac:chgData name="子閎 林" userId="d496ebd3736cf63e" providerId="LiveId" clId="{23C1F0C6-57A6-49CB-AD91-403FE305D834}" dt="2023-10-12T15:55:53.222" v="873" actId="478"/>
          <ac:picMkLst>
            <pc:docMk/>
            <pc:sldMk cId="0" sldId="282"/>
            <ac:picMk id="374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2T15:56:08.210" v="878" actId="47"/>
        <pc:sldMkLst>
          <pc:docMk/>
          <pc:sldMk cId="0" sldId="283"/>
        </pc:sldMkLst>
      </pc:sldChg>
      <pc:sldChg chg="del">
        <pc:chgData name="子閎 林" userId="d496ebd3736cf63e" providerId="LiveId" clId="{23C1F0C6-57A6-49CB-AD91-403FE305D834}" dt="2023-10-12T15:56:30.786" v="886" actId="47"/>
        <pc:sldMkLst>
          <pc:docMk/>
          <pc:sldMk cId="0" sldId="284"/>
        </pc:sldMkLst>
      </pc:sldChg>
      <pc:sldChg chg="addSp delSp modSp mod">
        <pc:chgData name="子閎 林" userId="d496ebd3736cf63e" providerId="LiveId" clId="{23C1F0C6-57A6-49CB-AD91-403FE305D834}" dt="2023-10-14T02:58:45.989" v="1190" actId="20577"/>
        <pc:sldMkLst>
          <pc:docMk/>
          <pc:sldMk cId="0" sldId="285"/>
        </pc:sldMkLst>
        <pc:spChg chg="add del mod">
          <ac:chgData name="子閎 林" userId="d496ebd3736cf63e" providerId="LiveId" clId="{23C1F0C6-57A6-49CB-AD91-403FE305D834}" dt="2023-10-14T02:33:43.370" v="1153" actId="478"/>
          <ac:spMkLst>
            <pc:docMk/>
            <pc:sldMk cId="0" sldId="285"/>
            <ac:spMk id="3" creationId="{ABD869D5-241D-580D-DD69-74E85980991E}"/>
          </ac:spMkLst>
        </pc:spChg>
        <pc:spChg chg="add mod">
          <ac:chgData name="子閎 林" userId="d496ebd3736cf63e" providerId="LiveId" clId="{23C1F0C6-57A6-49CB-AD91-403FE305D834}" dt="2023-10-14T02:58:45.989" v="1190" actId="20577"/>
          <ac:spMkLst>
            <pc:docMk/>
            <pc:sldMk cId="0" sldId="285"/>
            <ac:spMk id="6" creationId="{A6E0910B-3CEB-B3A4-1FA9-DE13D0DFB9C1}"/>
          </ac:spMkLst>
        </pc:spChg>
        <pc:spChg chg="del mod">
          <ac:chgData name="子閎 林" userId="d496ebd3736cf63e" providerId="LiveId" clId="{23C1F0C6-57A6-49CB-AD91-403FE305D834}" dt="2023-10-14T02:33:39.095" v="1152" actId="478"/>
          <ac:spMkLst>
            <pc:docMk/>
            <pc:sldMk cId="0" sldId="285"/>
            <ac:spMk id="394" creationId="{00000000-0000-0000-0000-000000000000}"/>
          </ac:spMkLst>
        </pc:spChg>
        <pc:spChg chg="mod">
          <ac:chgData name="子閎 林" userId="d496ebd3736cf63e" providerId="LiveId" clId="{23C1F0C6-57A6-49CB-AD91-403FE305D834}" dt="2023-10-14T02:34:58.845" v="1163" actId="113"/>
          <ac:spMkLst>
            <pc:docMk/>
            <pc:sldMk cId="0" sldId="285"/>
            <ac:spMk id="395" creationId="{00000000-0000-0000-0000-000000000000}"/>
          </ac:spMkLst>
        </pc:spChg>
        <pc:picChg chg="add del">
          <ac:chgData name="子閎 林" userId="d496ebd3736cf63e" providerId="LiveId" clId="{23C1F0C6-57A6-49CB-AD91-403FE305D834}" dt="2023-10-14T02:33:49.179" v="1155" actId="22"/>
          <ac:picMkLst>
            <pc:docMk/>
            <pc:sldMk cId="0" sldId="285"/>
            <ac:picMk id="5" creationId="{E1A84BCA-7D3E-6745-7056-6016883B75CE}"/>
          </ac:picMkLst>
        </pc:picChg>
      </pc:sldChg>
      <pc:sldChg chg="modSp mod">
        <pc:chgData name="子閎 林" userId="d496ebd3736cf63e" providerId="LiveId" clId="{23C1F0C6-57A6-49CB-AD91-403FE305D834}" dt="2023-10-14T02:58:43.613" v="1189" actId="20577"/>
        <pc:sldMkLst>
          <pc:docMk/>
          <pc:sldMk cId="0" sldId="286"/>
        </pc:sldMkLst>
        <pc:spChg chg="mod">
          <ac:chgData name="子閎 林" userId="d496ebd3736cf63e" providerId="LiveId" clId="{23C1F0C6-57A6-49CB-AD91-403FE305D834}" dt="2023-10-14T02:58:43.613" v="1189" actId="20577"/>
          <ac:spMkLst>
            <pc:docMk/>
            <pc:sldMk cId="0" sldId="286"/>
            <ac:spMk id="403" creationId="{00000000-0000-0000-0000-000000000000}"/>
          </ac:spMkLst>
        </pc:spChg>
      </pc:sldChg>
      <pc:sldChg chg="modSp del mod">
        <pc:chgData name="子閎 林" userId="d496ebd3736cf63e" providerId="LiveId" clId="{23C1F0C6-57A6-49CB-AD91-403FE305D834}" dt="2023-10-14T02:57:41.817" v="1166" actId="47"/>
        <pc:sldMkLst>
          <pc:docMk/>
          <pc:sldMk cId="0" sldId="287"/>
        </pc:sldMkLst>
        <pc:spChg chg="mod">
          <ac:chgData name="子閎 林" userId="d496ebd3736cf63e" providerId="LiveId" clId="{23C1F0C6-57A6-49CB-AD91-403FE305D834}" dt="2023-10-14T02:34:13.893" v="1159" actId="20577"/>
          <ac:spMkLst>
            <pc:docMk/>
            <pc:sldMk cId="0" sldId="287"/>
            <ac:spMk id="412" creationId="{00000000-0000-0000-0000-000000000000}"/>
          </ac:spMkLst>
        </pc:spChg>
      </pc:sldChg>
      <pc:sldChg chg="modSp del mod">
        <pc:chgData name="子閎 林" userId="d496ebd3736cf63e" providerId="LiveId" clId="{23C1F0C6-57A6-49CB-AD91-403FE305D834}" dt="2023-10-14T02:57:43.460" v="1167" actId="47"/>
        <pc:sldMkLst>
          <pc:docMk/>
          <pc:sldMk cId="0" sldId="288"/>
        </pc:sldMkLst>
        <pc:spChg chg="mod">
          <ac:chgData name="子閎 林" userId="d496ebd3736cf63e" providerId="LiveId" clId="{23C1F0C6-57A6-49CB-AD91-403FE305D834}" dt="2023-10-14T02:34:20.365" v="1161" actId="20577"/>
          <ac:spMkLst>
            <pc:docMk/>
            <pc:sldMk cId="0" sldId="288"/>
            <ac:spMk id="420" creationId="{00000000-0000-0000-0000-000000000000}"/>
          </ac:spMkLst>
        </pc:spChg>
      </pc:sldChg>
      <pc:sldChg chg="modSp mod">
        <pc:chgData name="子閎 林" userId="d496ebd3736cf63e" providerId="LiveId" clId="{23C1F0C6-57A6-49CB-AD91-403FE305D834}" dt="2023-10-14T02:58:41.838" v="1188" actId="20577"/>
        <pc:sldMkLst>
          <pc:docMk/>
          <pc:sldMk cId="0" sldId="289"/>
        </pc:sldMkLst>
        <pc:spChg chg="mod">
          <ac:chgData name="子閎 林" userId="d496ebd3736cf63e" providerId="LiveId" clId="{23C1F0C6-57A6-49CB-AD91-403FE305D834}" dt="2023-10-14T02:58:41.838" v="1188" actId="20577"/>
          <ac:spMkLst>
            <pc:docMk/>
            <pc:sldMk cId="0" sldId="289"/>
            <ac:spMk id="428" creationId="{00000000-0000-0000-0000-000000000000}"/>
          </ac:spMkLst>
        </pc:spChg>
      </pc:sldChg>
      <pc:sldChg chg="modSp mod">
        <pc:chgData name="子閎 林" userId="d496ebd3736cf63e" providerId="LiveId" clId="{23C1F0C6-57A6-49CB-AD91-403FE305D834}" dt="2023-10-14T02:58:39.255" v="1187" actId="20577"/>
        <pc:sldMkLst>
          <pc:docMk/>
          <pc:sldMk cId="0" sldId="290"/>
        </pc:sldMkLst>
        <pc:spChg chg="mod">
          <ac:chgData name="子閎 林" userId="d496ebd3736cf63e" providerId="LiveId" clId="{23C1F0C6-57A6-49CB-AD91-403FE305D834}" dt="2023-10-14T02:58:39.255" v="1187" actId="20577"/>
          <ac:spMkLst>
            <pc:docMk/>
            <pc:sldMk cId="0" sldId="290"/>
            <ac:spMk id="437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14T02:58:36.513" v="1186" actId="20577"/>
        <pc:sldMkLst>
          <pc:docMk/>
          <pc:sldMk cId="0" sldId="291"/>
        </pc:sldMkLst>
        <pc:spChg chg="mod">
          <ac:chgData name="子閎 林" userId="d496ebd3736cf63e" providerId="LiveId" clId="{23C1F0C6-57A6-49CB-AD91-403FE305D834}" dt="2023-10-14T02:58:36.513" v="1186" actId="20577"/>
          <ac:spMkLst>
            <pc:docMk/>
            <pc:sldMk cId="0" sldId="291"/>
            <ac:spMk id="446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2:58:08.399" v="1174" actId="1076"/>
          <ac:picMkLst>
            <pc:docMk/>
            <pc:sldMk cId="0" sldId="291"/>
            <ac:picMk id="3" creationId="{B814A420-F848-65D8-7B7B-E83C0F80B345}"/>
          </ac:picMkLst>
        </pc:picChg>
        <pc:picChg chg="del">
          <ac:chgData name="子閎 林" userId="d496ebd3736cf63e" providerId="LiveId" clId="{23C1F0C6-57A6-49CB-AD91-403FE305D834}" dt="2023-10-14T02:57:56.223" v="1169" actId="478"/>
          <ac:picMkLst>
            <pc:docMk/>
            <pc:sldMk cId="0" sldId="291"/>
            <ac:picMk id="449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4T02:57:53.865" v="1168" actId="47"/>
        <pc:sldMkLst>
          <pc:docMk/>
          <pc:sldMk cId="0" sldId="292"/>
        </pc:sldMkLst>
      </pc:sldChg>
      <pc:sldChg chg="del">
        <pc:chgData name="子閎 林" userId="d496ebd3736cf63e" providerId="LiveId" clId="{23C1F0C6-57A6-49CB-AD91-403FE305D834}" dt="2023-10-14T02:59:19.855" v="1194" actId="47"/>
        <pc:sldMkLst>
          <pc:docMk/>
          <pc:sldMk cId="0" sldId="293"/>
        </pc:sldMkLst>
      </pc:sldChg>
      <pc:sldChg chg="addSp delSp modSp mod">
        <pc:chgData name="子閎 林" userId="d496ebd3736cf63e" providerId="LiveId" clId="{23C1F0C6-57A6-49CB-AD91-403FE305D834}" dt="2023-10-14T03:05:26.855" v="1236" actId="20577"/>
        <pc:sldMkLst>
          <pc:docMk/>
          <pc:sldMk cId="0" sldId="294"/>
        </pc:sldMkLst>
        <pc:spChg chg="mod">
          <ac:chgData name="子閎 林" userId="d496ebd3736cf63e" providerId="LiveId" clId="{23C1F0C6-57A6-49CB-AD91-403FE305D834}" dt="2023-10-14T03:05:26.855" v="1236" actId="20577"/>
          <ac:spMkLst>
            <pc:docMk/>
            <pc:sldMk cId="0" sldId="294"/>
            <ac:spMk id="469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3:04:28.223" v="1202" actId="1076"/>
          <ac:picMkLst>
            <pc:docMk/>
            <pc:sldMk cId="0" sldId="294"/>
            <ac:picMk id="3" creationId="{FB03584C-D69D-214E-0B38-A5577C21BA4E}"/>
          </ac:picMkLst>
        </pc:picChg>
        <pc:picChg chg="del">
          <ac:chgData name="子閎 林" userId="d496ebd3736cf63e" providerId="LiveId" clId="{23C1F0C6-57A6-49CB-AD91-403FE305D834}" dt="2023-10-14T03:04:16.472" v="1197" actId="478"/>
          <ac:picMkLst>
            <pc:docMk/>
            <pc:sldMk cId="0" sldId="294"/>
            <ac:picMk id="472" creationId="{00000000-0000-0000-0000-000000000000}"/>
          </ac:picMkLst>
        </pc:picChg>
      </pc:sldChg>
      <pc:sldChg chg="addSp delSp modSp mod">
        <pc:chgData name="子閎 林" userId="d496ebd3736cf63e" providerId="LiveId" clId="{23C1F0C6-57A6-49CB-AD91-403FE305D834}" dt="2023-10-14T03:05:23.138" v="1234" actId="20577"/>
        <pc:sldMkLst>
          <pc:docMk/>
          <pc:sldMk cId="0" sldId="295"/>
        </pc:sldMkLst>
        <pc:spChg chg="mod">
          <ac:chgData name="子閎 林" userId="d496ebd3736cf63e" providerId="LiveId" clId="{23C1F0C6-57A6-49CB-AD91-403FE305D834}" dt="2023-10-14T03:05:23.138" v="1234" actId="20577"/>
          <ac:spMkLst>
            <pc:docMk/>
            <pc:sldMk cId="0" sldId="295"/>
            <ac:spMk id="477" creationId="{00000000-0000-0000-0000-000000000000}"/>
          </ac:spMkLst>
        </pc:spChg>
        <pc:spChg chg="mod">
          <ac:chgData name="子閎 林" userId="d496ebd3736cf63e" providerId="LiveId" clId="{23C1F0C6-57A6-49CB-AD91-403FE305D834}" dt="2023-10-14T03:05:15.955" v="1232" actId="20577"/>
          <ac:spMkLst>
            <pc:docMk/>
            <pc:sldMk cId="0" sldId="295"/>
            <ac:spMk id="478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3:04:51.433" v="1206" actId="1076"/>
          <ac:picMkLst>
            <pc:docMk/>
            <pc:sldMk cId="0" sldId="295"/>
            <ac:picMk id="3" creationId="{A7E2B86D-F94E-F79E-248A-CF9E7CFB7FEF}"/>
          </ac:picMkLst>
        </pc:picChg>
        <pc:picChg chg="del">
          <ac:chgData name="子閎 林" userId="d496ebd3736cf63e" providerId="LiveId" clId="{23C1F0C6-57A6-49CB-AD91-403FE305D834}" dt="2023-10-14T03:04:31.993" v="1203" actId="478"/>
          <ac:picMkLst>
            <pc:docMk/>
            <pc:sldMk cId="0" sldId="295"/>
            <ac:picMk id="480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4T03:06:36.040" v="1244" actId="47"/>
        <pc:sldMkLst>
          <pc:docMk/>
          <pc:sldMk cId="0" sldId="296"/>
        </pc:sldMkLst>
      </pc:sldChg>
      <pc:sldChg chg="addSp delSp modSp mod">
        <pc:chgData name="子閎 林" userId="d496ebd3736cf63e" providerId="LiveId" clId="{23C1F0C6-57A6-49CB-AD91-403FE305D834}" dt="2023-10-14T08:07:33.247" v="1304" actId="1076"/>
        <pc:sldMkLst>
          <pc:docMk/>
          <pc:sldMk cId="0" sldId="297"/>
        </pc:sldMkLst>
        <pc:spChg chg="mod">
          <ac:chgData name="子閎 林" userId="d496ebd3736cf63e" providerId="LiveId" clId="{23C1F0C6-57A6-49CB-AD91-403FE305D834}" dt="2023-10-14T03:54:30.190" v="1260" actId="20577"/>
          <ac:spMkLst>
            <pc:docMk/>
            <pc:sldMk cId="0" sldId="297"/>
            <ac:spMk id="492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8:07:33.247" v="1304" actId="1076"/>
          <ac:picMkLst>
            <pc:docMk/>
            <pc:sldMk cId="0" sldId="297"/>
            <ac:picMk id="3" creationId="{AAA823BF-6F50-4861-EF4E-056733CEB966}"/>
          </ac:picMkLst>
        </pc:picChg>
        <pc:picChg chg="del">
          <ac:chgData name="子閎 林" userId="d496ebd3736cf63e" providerId="LiveId" clId="{23C1F0C6-57A6-49CB-AD91-403FE305D834}" dt="2023-10-14T08:07:25.213" v="1299" actId="478"/>
          <ac:picMkLst>
            <pc:docMk/>
            <pc:sldMk cId="0" sldId="297"/>
            <ac:picMk id="495" creationId="{00000000-0000-0000-0000-000000000000}"/>
          </ac:picMkLst>
        </pc:picChg>
        <pc:picChg chg="del">
          <ac:chgData name="子閎 林" userId="d496ebd3736cf63e" providerId="LiveId" clId="{23C1F0C6-57A6-49CB-AD91-403FE305D834}" dt="2023-10-14T08:07:25.782" v="1300" actId="478"/>
          <ac:picMkLst>
            <pc:docMk/>
            <pc:sldMk cId="0" sldId="297"/>
            <ac:picMk id="496" creationId="{00000000-0000-0000-0000-000000000000}"/>
          </ac:picMkLst>
        </pc:picChg>
      </pc:sldChg>
      <pc:sldChg chg="addSp delSp modSp mod">
        <pc:chgData name="子閎 林" userId="d496ebd3736cf63e" providerId="LiveId" clId="{23C1F0C6-57A6-49CB-AD91-403FE305D834}" dt="2023-10-14T08:08:49.501" v="1308" actId="1076"/>
        <pc:sldMkLst>
          <pc:docMk/>
          <pc:sldMk cId="0" sldId="298"/>
        </pc:sldMkLst>
        <pc:spChg chg="mod">
          <ac:chgData name="子閎 林" userId="d496ebd3736cf63e" providerId="LiveId" clId="{23C1F0C6-57A6-49CB-AD91-403FE305D834}" dt="2023-10-14T03:54:26.605" v="1259" actId="20577"/>
          <ac:spMkLst>
            <pc:docMk/>
            <pc:sldMk cId="0" sldId="298"/>
            <ac:spMk id="501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8:08:49.501" v="1308" actId="1076"/>
          <ac:picMkLst>
            <pc:docMk/>
            <pc:sldMk cId="0" sldId="298"/>
            <ac:picMk id="3" creationId="{DB47FFBB-7E9A-A9ED-B5A7-0B81967F14C0}"/>
          </ac:picMkLst>
        </pc:picChg>
        <pc:picChg chg="del">
          <ac:chgData name="子閎 林" userId="d496ebd3736cf63e" providerId="LiveId" clId="{23C1F0C6-57A6-49CB-AD91-403FE305D834}" dt="2023-10-14T08:08:38.222" v="1305" actId="478"/>
          <ac:picMkLst>
            <pc:docMk/>
            <pc:sldMk cId="0" sldId="298"/>
            <ac:picMk id="504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4T03:55:02.332" v="1264" actId="47"/>
        <pc:sldMkLst>
          <pc:docMk/>
          <pc:sldMk cId="0" sldId="299"/>
        </pc:sldMkLst>
      </pc:sldChg>
      <pc:sldChg chg="addSp delSp modSp mod">
        <pc:chgData name="子閎 林" userId="d496ebd3736cf63e" providerId="LiveId" clId="{23C1F0C6-57A6-49CB-AD91-403FE305D834}" dt="2023-10-14T09:16:03.554" v="1760" actId="20577"/>
        <pc:sldMkLst>
          <pc:docMk/>
          <pc:sldMk cId="0" sldId="300"/>
        </pc:sldMkLst>
        <pc:spChg chg="add del mod">
          <ac:chgData name="子閎 林" userId="d496ebd3736cf63e" providerId="LiveId" clId="{23C1F0C6-57A6-49CB-AD91-403FE305D834}" dt="2023-10-14T08:14:48.723" v="1314" actId="478"/>
          <ac:spMkLst>
            <pc:docMk/>
            <pc:sldMk cId="0" sldId="300"/>
            <ac:spMk id="3" creationId="{268875AF-032A-9095-B4E3-337C432BE93E}"/>
          </ac:spMkLst>
        </pc:spChg>
        <pc:spChg chg="add mod">
          <ac:chgData name="子閎 林" userId="d496ebd3736cf63e" providerId="LiveId" clId="{23C1F0C6-57A6-49CB-AD91-403FE305D834}" dt="2023-10-14T08:15:59.327" v="1370" actId="20577"/>
          <ac:spMkLst>
            <pc:docMk/>
            <pc:sldMk cId="0" sldId="300"/>
            <ac:spMk id="4" creationId="{BBC8C2D4-C94F-8BD5-9774-C57F59EC287D}"/>
          </ac:spMkLst>
        </pc:spChg>
        <pc:spChg chg="add del mod">
          <ac:chgData name="子閎 林" userId="d496ebd3736cf63e" providerId="LiveId" clId="{23C1F0C6-57A6-49CB-AD91-403FE305D834}" dt="2023-10-14T08:14:53.228" v="1317"/>
          <ac:spMkLst>
            <pc:docMk/>
            <pc:sldMk cId="0" sldId="300"/>
            <ac:spMk id="5" creationId="{F2758D66-74AC-253F-E0BF-350BA94533FB}"/>
          </ac:spMkLst>
        </pc:spChg>
        <pc:spChg chg="mod">
          <ac:chgData name="子閎 林" userId="d496ebd3736cf63e" providerId="LiveId" clId="{23C1F0C6-57A6-49CB-AD91-403FE305D834}" dt="2023-10-14T09:16:03.554" v="1760" actId="20577"/>
          <ac:spMkLst>
            <pc:docMk/>
            <pc:sldMk cId="0" sldId="300"/>
            <ac:spMk id="516" creationId="{00000000-0000-0000-0000-000000000000}"/>
          </ac:spMkLst>
        </pc:spChg>
        <pc:spChg chg="del mod">
          <ac:chgData name="子閎 林" userId="d496ebd3736cf63e" providerId="LiveId" clId="{23C1F0C6-57A6-49CB-AD91-403FE305D834}" dt="2023-10-14T08:14:45.242" v="1313" actId="478"/>
          <ac:spMkLst>
            <pc:docMk/>
            <pc:sldMk cId="0" sldId="300"/>
            <ac:spMk id="517" creationId="{00000000-0000-0000-0000-000000000000}"/>
          </ac:spMkLst>
        </pc:spChg>
        <pc:spChg chg="del">
          <ac:chgData name="子閎 林" userId="d496ebd3736cf63e" providerId="LiveId" clId="{23C1F0C6-57A6-49CB-AD91-403FE305D834}" dt="2023-10-14T08:14:33.173" v="1312" actId="478"/>
          <ac:spMkLst>
            <pc:docMk/>
            <pc:sldMk cId="0" sldId="300"/>
            <ac:spMk id="519" creationId="{00000000-0000-0000-0000-000000000000}"/>
          </ac:spMkLst>
        </pc:spChg>
        <pc:picChg chg="add mod modCrop">
          <ac:chgData name="子閎 林" userId="d496ebd3736cf63e" providerId="LiveId" clId="{23C1F0C6-57A6-49CB-AD91-403FE305D834}" dt="2023-10-14T08:16:54.754" v="1375" actId="1076"/>
          <ac:picMkLst>
            <pc:docMk/>
            <pc:sldMk cId="0" sldId="300"/>
            <ac:picMk id="7" creationId="{A9FB6920-1067-17F5-57EA-377FC621F823}"/>
          </ac:picMkLst>
        </pc:picChg>
        <pc:picChg chg="del">
          <ac:chgData name="子閎 林" userId="d496ebd3736cf63e" providerId="LiveId" clId="{23C1F0C6-57A6-49CB-AD91-403FE305D834}" dt="2023-10-14T08:14:26.715" v="1310" actId="478"/>
          <ac:picMkLst>
            <pc:docMk/>
            <pc:sldMk cId="0" sldId="300"/>
            <ac:picMk id="520" creationId="{00000000-0000-0000-0000-000000000000}"/>
          </ac:picMkLst>
        </pc:picChg>
      </pc:sldChg>
      <pc:sldChg chg="addSp delSp modSp mod">
        <pc:chgData name="子閎 林" userId="d496ebd3736cf63e" providerId="LiveId" clId="{23C1F0C6-57A6-49CB-AD91-403FE305D834}" dt="2023-10-14T09:15:55.933" v="1756" actId="20577"/>
        <pc:sldMkLst>
          <pc:docMk/>
          <pc:sldMk cId="0" sldId="301"/>
        </pc:sldMkLst>
        <pc:spChg chg="add del mod">
          <ac:chgData name="子閎 林" userId="d496ebd3736cf63e" providerId="LiveId" clId="{23C1F0C6-57A6-49CB-AD91-403FE305D834}" dt="2023-10-14T08:57:34.356" v="1565" actId="478"/>
          <ac:spMkLst>
            <pc:docMk/>
            <pc:sldMk cId="0" sldId="301"/>
            <ac:spMk id="3" creationId="{6D5DA258-4E81-223B-F775-904E78405D24}"/>
          </ac:spMkLst>
        </pc:spChg>
        <pc:spChg chg="add mod ord">
          <ac:chgData name="子閎 林" userId="d496ebd3736cf63e" providerId="LiveId" clId="{23C1F0C6-57A6-49CB-AD91-403FE305D834}" dt="2023-10-14T09:00:41.895" v="1647" actId="207"/>
          <ac:spMkLst>
            <pc:docMk/>
            <pc:sldMk cId="0" sldId="301"/>
            <ac:spMk id="6" creationId="{D6989528-BA25-F309-8EBD-103938C72457}"/>
          </ac:spMkLst>
        </pc:spChg>
        <pc:spChg chg="mod">
          <ac:chgData name="子閎 林" userId="d496ebd3736cf63e" providerId="LiveId" clId="{23C1F0C6-57A6-49CB-AD91-403FE305D834}" dt="2023-10-14T09:15:55.933" v="1756" actId="20577"/>
          <ac:spMkLst>
            <pc:docMk/>
            <pc:sldMk cId="0" sldId="301"/>
            <ac:spMk id="525" creationId="{00000000-0000-0000-0000-000000000000}"/>
          </ac:spMkLst>
        </pc:spChg>
        <pc:spChg chg="del">
          <ac:chgData name="子閎 林" userId="d496ebd3736cf63e" providerId="LiveId" clId="{23C1F0C6-57A6-49CB-AD91-403FE305D834}" dt="2023-10-14T08:57:32.564" v="1564" actId="478"/>
          <ac:spMkLst>
            <pc:docMk/>
            <pc:sldMk cId="0" sldId="301"/>
            <ac:spMk id="526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9:00:11.768" v="1638" actId="1076"/>
          <ac:picMkLst>
            <pc:docMk/>
            <pc:sldMk cId="0" sldId="301"/>
            <ac:picMk id="5" creationId="{FB52832B-5E28-34B7-767F-CB1FA7869F50}"/>
          </ac:picMkLst>
        </pc:picChg>
        <pc:picChg chg="add mod">
          <ac:chgData name="子閎 林" userId="d496ebd3736cf63e" providerId="LiveId" clId="{23C1F0C6-57A6-49CB-AD91-403FE305D834}" dt="2023-10-14T09:03:35.095" v="1651" actId="1076"/>
          <ac:picMkLst>
            <pc:docMk/>
            <pc:sldMk cId="0" sldId="301"/>
            <ac:picMk id="8" creationId="{152C18F0-6ADD-043D-FE67-91828BB407AC}"/>
          </ac:picMkLst>
        </pc:picChg>
        <pc:picChg chg="del">
          <ac:chgData name="子閎 林" userId="d496ebd3736cf63e" providerId="LiveId" clId="{23C1F0C6-57A6-49CB-AD91-403FE305D834}" dt="2023-10-14T08:57:35.112" v="1566" actId="478"/>
          <ac:picMkLst>
            <pc:docMk/>
            <pc:sldMk cId="0" sldId="301"/>
            <ac:picMk id="528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4T03:56:40.407" v="1274" actId="47"/>
        <pc:sldMkLst>
          <pc:docMk/>
          <pc:sldMk cId="0" sldId="302"/>
        </pc:sldMkLst>
      </pc:sldChg>
      <pc:sldChg chg="addSp delSp modSp mod">
        <pc:chgData name="子閎 林" userId="d496ebd3736cf63e" providerId="LiveId" clId="{23C1F0C6-57A6-49CB-AD91-403FE305D834}" dt="2023-10-14T09:52:01.260" v="1842" actId="20577"/>
        <pc:sldMkLst>
          <pc:docMk/>
          <pc:sldMk cId="0" sldId="303"/>
        </pc:sldMkLst>
        <pc:spChg chg="mod">
          <ac:chgData name="子閎 林" userId="d496ebd3736cf63e" providerId="LiveId" clId="{23C1F0C6-57A6-49CB-AD91-403FE305D834}" dt="2023-10-14T09:52:01.260" v="1842" actId="20577"/>
          <ac:spMkLst>
            <pc:docMk/>
            <pc:sldMk cId="0" sldId="303"/>
            <ac:spMk id="540" creationId="{00000000-0000-0000-0000-000000000000}"/>
          </ac:spMkLst>
        </pc:spChg>
        <pc:spChg chg="mod">
          <ac:chgData name="子閎 林" userId="d496ebd3736cf63e" providerId="LiveId" clId="{23C1F0C6-57A6-49CB-AD91-403FE305D834}" dt="2023-10-14T09:19:30.319" v="1768" actId="20577"/>
          <ac:spMkLst>
            <pc:docMk/>
            <pc:sldMk cId="0" sldId="303"/>
            <ac:spMk id="541" creationId="{00000000-0000-0000-0000-000000000000}"/>
          </ac:spMkLst>
        </pc:spChg>
        <pc:picChg chg="add mod modCrop">
          <ac:chgData name="子閎 林" userId="d496ebd3736cf63e" providerId="LiveId" clId="{23C1F0C6-57A6-49CB-AD91-403FE305D834}" dt="2023-10-14T09:19:28.083" v="1766" actId="1076"/>
          <ac:picMkLst>
            <pc:docMk/>
            <pc:sldMk cId="0" sldId="303"/>
            <ac:picMk id="3" creationId="{7CC3CD7E-5B45-6C3A-B249-4A9FC080BB81}"/>
          </ac:picMkLst>
        </pc:picChg>
        <pc:picChg chg="del">
          <ac:chgData name="子閎 林" userId="d496ebd3736cf63e" providerId="LiveId" clId="{23C1F0C6-57A6-49CB-AD91-403FE305D834}" dt="2023-10-14T09:19:08.385" v="1761" actId="478"/>
          <ac:picMkLst>
            <pc:docMk/>
            <pc:sldMk cId="0" sldId="303"/>
            <ac:picMk id="543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4T09:19:39.098" v="1770" actId="47"/>
        <pc:sldMkLst>
          <pc:docMk/>
          <pc:sldMk cId="0" sldId="304"/>
        </pc:sldMkLst>
      </pc:sldChg>
      <pc:sldChg chg="addSp delSp modSp mod">
        <pc:chgData name="子閎 林" userId="d496ebd3736cf63e" providerId="LiveId" clId="{23C1F0C6-57A6-49CB-AD91-403FE305D834}" dt="2023-10-14T09:52:04.328" v="1843" actId="20577"/>
        <pc:sldMkLst>
          <pc:docMk/>
          <pc:sldMk cId="0" sldId="305"/>
        </pc:sldMkLst>
        <pc:spChg chg="mod">
          <ac:chgData name="子閎 林" userId="d496ebd3736cf63e" providerId="LiveId" clId="{23C1F0C6-57A6-49CB-AD91-403FE305D834}" dt="2023-10-14T09:52:04.328" v="1843" actId="20577"/>
          <ac:spMkLst>
            <pc:docMk/>
            <pc:sldMk cId="0" sldId="305"/>
            <ac:spMk id="556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1:00.410" v="1776" actId="478"/>
          <ac:spMkLst>
            <pc:docMk/>
            <pc:sldMk cId="0" sldId="305"/>
            <ac:spMk id="561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0:58.902" v="1774" actId="478"/>
          <ac:spMkLst>
            <pc:docMk/>
            <pc:sldMk cId="0" sldId="305"/>
            <ac:spMk id="562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9:21:09.434" v="1781" actId="1076"/>
          <ac:picMkLst>
            <pc:docMk/>
            <pc:sldMk cId="0" sldId="305"/>
            <ac:picMk id="3" creationId="{08F33224-4D71-ED16-45A7-86B4BD73EF93}"/>
          </ac:picMkLst>
        </pc:picChg>
        <pc:picChg chg="del">
          <ac:chgData name="子閎 林" userId="d496ebd3736cf63e" providerId="LiveId" clId="{23C1F0C6-57A6-49CB-AD91-403FE305D834}" dt="2023-10-14T09:20:58.188" v="1773" actId="478"/>
          <ac:picMkLst>
            <pc:docMk/>
            <pc:sldMk cId="0" sldId="305"/>
            <ac:picMk id="559" creationId="{00000000-0000-0000-0000-000000000000}"/>
          </ac:picMkLst>
        </pc:picChg>
        <pc:picChg chg="del">
          <ac:chgData name="子閎 林" userId="d496ebd3736cf63e" providerId="LiveId" clId="{23C1F0C6-57A6-49CB-AD91-403FE305D834}" dt="2023-10-14T09:20:59.449" v="1775" actId="478"/>
          <ac:picMkLst>
            <pc:docMk/>
            <pc:sldMk cId="0" sldId="305"/>
            <ac:picMk id="560" creationId="{00000000-0000-0000-0000-000000000000}"/>
          </ac:picMkLst>
        </pc:picChg>
        <pc:cxnChg chg="del">
          <ac:chgData name="子閎 林" userId="d496ebd3736cf63e" providerId="LiveId" clId="{23C1F0C6-57A6-49CB-AD91-403FE305D834}" dt="2023-10-14T09:21:00.827" v="1777" actId="478"/>
          <ac:cxnSpMkLst>
            <pc:docMk/>
            <pc:sldMk cId="0" sldId="305"/>
            <ac:cxnSpMk id="563" creationId="{00000000-0000-0000-0000-000000000000}"/>
          </ac:cxnSpMkLst>
        </pc:cxnChg>
      </pc:sldChg>
      <pc:sldChg chg="addSp delSp modSp mod delAnim modAnim">
        <pc:chgData name="子閎 林" userId="d496ebd3736cf63e" providerId="LiveId" clId="{23C1F0C6-57A6-49CB-AD91-403FE305D834}" dt="2023-10-14T09:52:08.536" v="1845" actId="20577"/>
        <pc:sldMkLst>
          <pc:docMk/>
          <pc:sldMk cId="0" sldId="306"/>
        </pc:sldMkLst>
        <pc:spChg chg="add mod">
          <ac:chgData name="子閎 林" userId="d496ebd3736cf63e" providerId="LiveId" clId="{23C1F0C6-57A6-49CB-AD91-403FE305D834}" dt="2023-10-14T09:32:43.103" v="1803" actId="14100"/>
          <ac:spMkLst>
            <pc:docMk/>
            <pc:sldMk cId="0" sldId="306"/>
            <ac:spMk id="9" creationId="{0EE876EA-D939-7CDB-8BEC-3042181B458F}"/>
          </ac:spMkLst>
        </pc:spChg>
        <pc:spChg chg="add del mod">
          <ac:chgData name="子閎 林" userId="d496ebd3736cf63e" providerId="LiveId" clId="{23C1F0C6-57A6-49CB-AD91-403FE305D834}" dt="2023-10-14T09:51:43.557" v="1841" actId="478"/>
          <ac:spMkLst>
            <pc:docMk/>
            <pc:sldMk cId="0" sldId="306"/>
            <ac:spMk id="10" creationId="{761F7CB9-E347-DA4A-C9EA-760AB04C1443}"/>
          </ac:spMkLst>
        </pc:spChg>
        <pc:spChg chg="mod">
          <ac:chgData name="子閎 林" userId="d496ebd3736cf63e" providerId="LiveId" clId="{23C1F0C6-57A6-49CB-AD91-403FE305D834}" dt="2023-10-14T09:52:08.536" v="1845" actId="20577"/>
          <ac:spMkLst>
            <pc:docMk/>
            <pc:sldMk cId="0" sldId="306"/>
            <ac:spMk id="568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73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75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76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79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80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81" creationId="{00000000-0000-0000-0000-000000000000}"/>
          </ac:spMkLst>
        </pc:spChg>
        <pc:spChg chg="del">
          <ac:chgData name="子閎 林" userId="d496ebd3736cf63e" providerId="LiveId" clId="{23C1F0C6-57A6-49CB-AD91-403FE305D834}" dt="2023-10-14T09:22:56.430" v="1783" actId="478"/>
          <ac:spMkLst>
            <pc:docMk/>
            <pc:sldMk cId="0" sldId="306"/>
            <ac:spMk id="584" creationId="{00000000-0000-0000-0000-000000000000}"/>
          </ac:spMkLst>
        </pc:spChg>
        <pc:picChg chg="add del mod">
          <ac:chgData name="子閎 林" userId="d496ebd3736cf63e" providerId="LiveId" clId="{23C1F0C6-57A6-49CB-AD91-403FE305D834}" dt="2023-10-14T09:23:28.793" v="1790" actId="478"/>
          <ac:picMkLst>
            <pc:docMk/>
            <pc:sldMk cId="0" sldId="306"/>
            <ac:picMk id="3" creationId="{7402921F-B502-A80D-F936-4F7BAFA36D8A}"/>
          </ac:picMkLst>
        </pc:picChg>
        <pc:picChg chg="add del mod">
          <ac:chgData name="子閎 林" userId="d496ebd3736cf63e" providerId="LiveId" clId="{23C1F0C6-57A6-49CB-AD91-403FE305D834}" dt="2023-10-14T09:23:25.405" v="1789" actId="478"/>
          <ac:picMkLst>
            <pc:docMk/>
            <pc:sldMk cId="0" sldId="306"/>
            <ac:picMk id="4" creationId="{332A8B16-62B9-1E2D-F94D-F3F9713E0079}"/>
          </ac:picMkLst>
        </pc:picChg>
        <pc:picChg chg="add del mod">
          <ac:chgData name="子閎 林" userId="d496ebd3736cf63e" providerId="LiveId" clId="{23C1F0C6-57A6-49CB-AD91-403FE305D834}" dt="2023-10-14T09:31:39.476" v="1797" actId="478"/>
          <ac:picMkLst>
            <pc:docMk/>
            <pc:sldMk cId="0" sldId="306"/>
            <ac:picMk id="6" creationId="{6A7297FD-D9E2-2A90-F3C9-AE00FE94455A}"/>
          </ac:picMkLst>
        </pc:picChg>
        <pc:picChg chg="add mod">
          <ac:chgData name="子閎 林" userId="d496ebd3736cf63e" providerId="LiveId" clId="{23C1F0C6-57A6-49CB-AD91-403FE305D834}" dt="2023-10-14T09:31:45.336" v="1800" actId="1076"/>
          <ac:picMkLst>
            <pc:docMk/>
            <pc:sldMk cId="0" sldId="306"/>
            <ac:picMk id="8" creationId="{7A6548BC-6833-5E7E-542E-B7AACB5F9D7C}"/>
          </ac:picMkLst>
        </pc:picChg>
        <pc:picChg chg="del">
          <ac:chgData name="子閎 林" userId="d496ebd3736cf63e" providerId="LiveId" clId="{23C1F0C6-57A6-49CB-AD91-403FE305D834}" dt="2023-10-14T09:22:56.430" v="1783" actId="478"/>
          <ac:picMkLst>
            <pc:docMk/>
            <pc:sldMk cId="0" sldId="306"/>
            <ac:picMk id="571" creationId="{00000000-0000-0000-0000-000000000000}"/>
          </ac:picMkLst>
        </pc:picChg>
        <pc:picChg chg="del">
          <ac:chgData name="子閎 林" userId="d496ebd3736cf63e" providerId="LiveId" clId="{23C1F0C6-57A6-49CB-AD91-403FE305D834}" dt="2023-10-14T09:22:56.430" v="1783" actId="478"/>
          <ac:picMkLst>
            <pc:docMk/>
            <pc:sldMk cId="0" sldId="306"/>
            <ac:picMk id="572" creationId="{00000000-0000-0000-0000-000000000000}"/>
          </ac:picMkLst>
        </pc:picChg>
        <pc:cxnChg chg="del">
          <ac:chgData name="子閎 林" userId="d496ebd3736cf63e" providerId="LiveId" clId="{23C1F0C6-57A6-49CB-AD91-403FE305D834}" dt="2023-10-14T09:22:56.430" v="1783" actId="478"/>
          <ac:cxnSpMkLst>
            <pc:docMk/>
            <pc:sldMk cId="0" sldId="306"/>
            <ac:cxnSpMk id="574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9:22:56.430" v="1783" actId="478"/>
          <ac:cxnSpMkLst>
            <pc:docMk/>
            <pc:sldMk cId="0" sldId="306"/>
            <ac:cxnSpMk id="577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9:22:56.430" v="1783" actId="478"/>
          <ac:cxnSpMkLst>
            <pc:docMk/>
            <pc:sldMk cId="0" sldId="306"/>
            <ac:cxnSpMk id="578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9:22:56.430" v="1783" actId="478"/>
          <ac:cxnSpMkLst>
            <pc:docMk/>
            <pc:sldMk cId="0" sldId="306"/>
            <ac:cxnSpMk id="582" creationId="{00000000-0000-0000-0000-000000000000}"/>
          </ac:cxnSpMkLst>
        </pc:cxnChg>
        <pc:cxnChg chg="del">
          <ac:chgData name="子閎 林" userId="d496ebd3736cf63e" providerId="LiveId" clId="{23C1F0C6-57A6-49CB-AD91-403FE305D834}" dt="2023-10-14T09:22:56.430" v="1783" actId="478"/>
          <ac:cxnSpMkLst>
            <pc:docMk/>
            <pc:sldMk cId="0" sldId="306"/>
            <ac:cxnSpMk id="583" creationId="{00000000-0000-0000-0000-000000000000}"/>
          </ac:cxnSpMkLst>
        </pc:cxnChg>
      </pc:sldChg>
      <pc:sldChg chg="modSp mod">
        <pc:chgData name="子閎 林" userId="d496ebd3736cf63e" providerId="LiveId" clId="{23C1F0C6-57A6-49CB-AD91-403FE305D834}" dt="2023-10-14T09:52:13.162" v="1848" actId="20577"/>
        <pc:sldMkLst>
          <pc:docMk/>
          <pc:sldMk cId="0" sldId="307"/>
        </pc:sldMkLst>
        <pc:spChg chg="mod">
          <ac:chgData name="子閎 林" userId="d496ebd3736cf63e" providerId="LiveId" clId="{23C1F0C6-57A6-49CB-AD91-403FE305D834}" dt="2023-10-14T09:52:13.162" v="1848" actId="20577"/>
          <ac:spMkLst>
            <pc:docMk/>
            <pc:sldMk cId="0" sldId="307"/>
            <ac:spMk id="589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14T09:52:20.883" v="1853" actId="20577"/>
        <pc:sldMkLst>
          <pc:docMk/>
          <pc:sldMk cId="0" sldId="308"/>
        </pc:sldMkLst>
        <pc:spChg chg="add del mod">
          <ac:chgData name="子閎 林" userId="d496ebd3736cf63e" providerId="LiveId" clId="{23C1F0C6-57A6-49CB-AD91-403FE305D834}" dt="2023-10-14T09:51:04.739" v="1837" actId="478"/>
          <ac:spMkLst>
            <pc:docMk/>
            <pc:sldMk cId="0" sldId="308"/>
            <ac:spMk id="3" creationId="{0DADA300-DC5B-769B-42B2-DF0B5D1A7926}"/>
          </ac:spMkLst>
        </pc:spChg>
        <pc:spChg chg="mod">
          <ac:chgData name="子閎 林" userId="d496ebd3736cf63e" providerId="LiveId" clId="{23C1F0C6-57A6-49CB-AD91-403FE305D834}" dt="2023-10-14T09:52:20.883" v="1853" actId="20577"/>
          <ac:spMkLst>
            <pc:docMk/>
            <pc:sldMk cId="0" sldId="308"/>
            <ac:spMk id="599" creationId="{00000000-0000-0000-0000-000000000000}"/>
          </ac:spMkLst>
        </pc:spChg>
        <pc:spChg chg="del">
          <ac:chgData name="子閎 林" userId="d496ebd3736cf63e" providerId="LiveId" clId="{23C1F0C6-57A6-49CB-AD91-403FE305D834}" dt="2023-10-14T09:51:03.334" v="1836" actId="478"/>
          <ac:spMkLst>
            <pc:docMk/>
            <pc:sldMk cId="0" sldId="308"/>
            <ac:spMk id="600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9:51:11.655" v="1840" actId="1076"/>
          <ac:picMkLst>
            <pc:docMk/>
            <pc:sldMk cId="0" sldId="308"/>
            <ac:picMk id="5" creationId="{0AD9D4CC-20A1-3E2C-F04B-8240FAE68ED5}"/>
          </ac:picMkLst>
        </pc:picChg>
        <pc:picChg chg="del">
          <ac:chgData name="子閎 林" userId="d496ebd3736cf63e" providerId="LiveId" clId="{23C1F0C6-57A6-49CB-AD91-403FE305D834}" dt="2023-10-14T09:51:01.153" v="1835" actId="478"/>
          <ac:picMkLst>
            <pc:docMk/>
            <pc:sldMk cId="0" sldId="308"/>
            <ac:picMk id="602" creationId="{00000000-0000-0000-0000-000000000000}"/>
          </ac:picMkLst>
        </pc:picChg>
      </pc:sldChg>
      <pc:sldChg chg="del">
        <pc:chgData name="子閎 林" userId="d496ebd3736cf63e" providerId="LiveId" clId="{23C1F0C6-57A6-49CB-AD91-403FE305D834}" dt="2023-10-14T09:50:58.421" v="1834" actId="47"/>
        <pc:sldMkLst>
          <pc:docMk/>
          <pc:sldMk cId="0" sldId="309"/>
        </pc:sldMkLst>
      </pc:sldChg>
      <pc:sldChg chg="del">
        <pc:chgData name="子閎 林" userId="d496ebd3736cf63e" providerId="LiveId" clId="{23C1F0C6-57A6-49CB-AD91-403FE305D834}" dt="2023-10-14T03:57:11.717" v="1287" actId="47"/>
        <pc:sldMkLst>
          <pc:docMk/>
          <pc:sldMk cId="0" sldId="310"/>
        </pc:sldMkLst>
      </pc:sldChg>
      <pc:sldChg chg="addSp delSp modSp mod">
        <pc:chgData name="子閎 林" userId="d496ebd3736cf63e" providerId="LiveId" clId="{23C1F0C6-57A6-49CB-AD91-403FE305D834}" dt="2023-10-14T10:25:54.633" v="2565" actId="20577"/>
        <pc:sldMkLst>
          <pc:docMk/>
          <pc:sldMk cId="0" sldId="311"/>
        </pc:sldMkLst>
        <pc:spChg chg="add del mod">
          <ac:chgData name="子閎 林" userId="d496ebd3736cf63e" providerId="LiveId" clId="{23C1F0C6-57A6-49CB-AD91-403FE305D834}" dt="2023-10-14T10:03:09.662" v="1859" actId="478"/>
          <ac:spMkLst>
            <pc:docMk/>
            <pc:sldMk cId="0" sldId="311"/>
            <ac:spMk id="3" creationId="{036574BB-C61D-B4DA-2196-9314557EF473}"/>
          </ac:spMkLst>
        </pc:spChg>
        <pc:spChg chg="add mod">
          <ac:chgData name="子閎 林" userId="d496ebd3736cf63e" providerId="LiveId" clId="{23C1F0C6-57A6-49CB-AD91-403FE305D834}" dt="2023-10-14T10:24:46.848" v="2551" actId="20577"/>
          <ac:spMkLst>
            <pc:docMk/>
            <pc:sldMk cId="0" sldId="311"/>
            <ac:spMk id="4" creationId="{B47E2535-8706-9A96-EA44-177B892F2D2D}"/>
          </ac:spMkLst>
        </pc:spChg>
        <pc:spChg chg="add mod ord">
          <ac:chgData name="子閎 林" userId="d496ebd3736cf63e" providerId="LiveId" clId="{23C1F0C6-57A6-49CB-AD91-403FE305D834}" dt="2023-10-14T10:25:54.633" v="2565" actId="20577"/>
          <ac:spMkLst>
            <pc:docMk/>
            <pc:sldMk cId="0" sldId="311"/>
            <ac:spMk id="5" creationId="{BC6BA577-8816-E9F5-0AFF-9177A71AFEBA}"/>
          </ac:spMkLst>
        </pc:spChg>
        <pc:spChg chg="add del mod">
          <ac:chgData name="子閎 林" userId="d496ebd3736cf63e" providerId="LiveId" clId="{23C1F0C6-57A6-49CB-AD91-403FE305D834}" dt="2023-10-14T10:05:05.932" v="1894" actId="478"/>
          <ac:spMkLst>
            <pc:docMk/>
            <pc:sldMk cId="0" sldId="311"/>
            <ac:spMk id="7" creationId="{B97B184F-4DBF-62D7-0FA3-013173BE2223}"/>
          </ac:spMkLst>
        </pc:spChg>
        <pc:spChg chg="del">
          <ac:chgData name="子閎 林" userId="d496ebd3736cf63e" providerId="LiveId" clId="{23C1F0C6-57A6-49CB-AD91-403FE305D834}" dt="2023-10-14T10:03:04.550" v="1858" actId="478"/>
          <ac:spMkLst>
            <pc:docMk/>
            <pc:sldMk cId="0" sldId="311"/>
            <ac:spMk id="622" creationId="{00000000-0000-0000-0000-000000000000}"/>
          </ac:spMkLst>
        </pc:spChg>
        <pc:spChg chg="del mod ord">
          <ac:chgData name="子閎 林" userId="d496ebd3736cf63e" providerId="LiveId" clId="{23C1F0C6-57A6-49CB-AD91-403FE305D834}" dt="2023-10-14T10:05:04.097" v="1893" actId="478"/>
          <ac:spMkLst>
            <pc:docMk/>
            <pc:sldMk cId="0" sldId="311"/>
            <ac:spMk id="623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10:12:58.690" v="2295" actId="1035"/>
          <ac:picMkLst>
            <pc:docMk/>
            <pc:sldMk cId="0" sldId="311"/>
            <ac:picMk id="9" creationId="{2BBC4D4D-C33D-383B-1106-AAC3B7B20D3E}"/>
          </ac:picMkLst>
        </pc:picChg>
      </pc:sldChg>
      <pc:sldChg chg="addSp delSp modSp mod">
        <pc:chgData name="子閎 林" userId="d496ebd3736cf63e" providerId="LiveId" clId="{23C1F0C6-57A6-49CB-AD91-403FE305D834}" dt="2023-10-14T10:26:00.999" v="2567" actId="20577"/>
        <pc:sldMkLst>
          <pc:docMk/>
          <pc:sldMk cId="0" sldId="312"/>
        </pc:sldMkLst>
        <pc:spChg chg="add mod ord">
          <ac:chgData name="子閎 林" userId="d496ebd3736cf63e" providerId="LiveId" clId="{23C1F0C6-57A6-49CB-AD91-403FE305D834}" dt="2023-10-14T10:26:00.999" v="2567" actId="20577"/>
          <ac:spMkLst>
            <pc:docMk/>
            <pc:sldMk cId="0" sldId="312"/>
            <ac:spMk id="2" creationId="{1FBF352A-D9B0-602D-992E-7F80CD35665B}"/>
          </ac:spMkLst>
        </pc:spChg>
        <pc:spChg chg="add del mod">
          <ac:chgData name="子閎 林" userId="d496ebd3736cf63e" providerId="LiveId" clId="{23C1F0C6-57A6-49CB-AD91-403FE305D834}" dt="2023-10-14T10:19:53.010" v="2447" actId="478"/>
          <ac:spMkLst>
            <pc:docMk/>
            <pc:sldMk cId="0" sldId="312"/>
            <ac:spMk id="4" creationId="{B0F5F1CE-1450-8228-AA5B-1EF7DBCDDC21}"/>
          </ac:spMkLst>
        </pc:spChg>
        <pc:spChg chg="add del mod">
          <ac:chgData name="子閎 林" userId="d496ebd3736cf63e" providerId="LiveId" clId="{23C1F0C6-57A6-49CB-AD91-403FE305D834}" dt="2023-10-14T10:22:33.604" v="2526" actId="478"/>
          <ac:spMkLst>
            <pc:docMk/>
            <pc:sldMk cId="0" sldId="312"/>
            <ac:spMk id="6" creationId="{369A7371-ADF7-885F-708D-8268DD01FB17}"/>
          </ac:spMkLst>
        </pc:spChg>
        <pc:spChg chg="add mod">
          <ac:chgData name="子閎 林" userId="d496ebd3736cf63e" providerId="LiveId" clId="{23C1F0C6-57A6-49CB-AD91-403FE305D834}" dt="2023-10-14T10:24:45.163" v="2550" actId="20577"/>
          <ac:spMkLst>
            <pc:docMk/>
            <pc:sldMk cId="0" sldId="312"/>
            <ac:spMk id="7" creationId="{5BC89156-0D31-6C41-A103-F23ADE0E88DF}"/>
          </ac:spMkLst>
        </pc:spChg>
        <pc:spChg chg="del">
          <ac:chgData name="子閎 林" userId="d496ebd3736cf63e" providerId="LiveId" clId="{23C1F0C6-57A6-49CB-AD91-403FE305D834}" dt="2023-10-14T10:22:31.935" v="2525" actId="478"/>
          <ac:spMkLst>
            <pc:docMk/>
            <pc:sldMk cId="0" sldId="312"/>
            <ac:spMk id="628" creationId="{00000000-0000-0000-0000-000000000000}"/>
          </ac:spMkLst>
        </pc:spChg>
        <pc:spChg chg="del">
          <ac:chgData name="子閎 林" userId="d496ebd3736cf63e" providerId="LiveId" clId="{23C1F0C6-57A6-49CB-AD91-403FE305D834}" dt="2023-10-14T10:19:49.571" v="2446" actId="478"/>
          <ac:spMkLst>
            <pc:docMk/>
            <pc:sldMk cId="0" sldId="312"/>
            <ac:spMk id="629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21T12:36:19.183" v="2875" actId="207"/>
        <pc:sldMkLst>
          <pc:docMk/>
          <pc:sldMk cId="0" sldId="313"/>
        </pc:sldMkLst>
        <pc:spChg chg="add del mod">
          <ac:chgData name="子閎 林" userId="d496ebd3736cf63e" providerId="LiveId" clId="{23C1F0C6-57A6-49CB-AD91-403FE305D834}" dt="2023-10-14T10:22:48.220" v="2530" actId="478"/>
          <ac:spMkLst>
            <pc:docMk/>
            <pc:sldMk cId="0" sldId="313"/>
            <ac:spMk id="3" creationId="{6DE1D55D-19DA-2E35-5E4A-4B851D1554ED}"/>
          </ac:spMkLst>
        </pc:spChg>
        <pc:spChg chg="add mod">
          <ac:chgData name="子閎 林" userId="d496ebd3736cf63e" providerId="LiveId" clId="{23C1F0C6-57A6-49CB-AD91-403FE305D834}" dt="2023-10-14T10:24:43.207" v="2549" actId="20577"/>
          <ac:spMkLst>
            <pc:docMk/>
            <pc:sldMk cId="0" sldId="313"/>
            <ac:spMk id="4" creationId="{1C10246E-D72A-7D23-A467-D9008F009AB3}"/>
          </ac:spMkLst>
        </pc:spChg>
        <pc:spChg chg="del">
          <ac:chgData name="子閎 林" userId="d496ebd3736cf63e" providerId="LiveId" clId="{23C1F0C6-57A6-49CB-AD91-403FE305D834}" dt="2023-10-14T10:22:46.113" v="2529" actId="478"/>
          <ac:spMkLst>
            <pc:docMk/>
            <pc:sldMk cId="0" sldId="313"/>
            <ac:spMk id="634" creationId="{00000000-0000-0000-0000-000000000000}"/>
          </ac:spMkLst>
        </pc:spChg>
        <pc:spChg chg="mod">
          <ac:chgData name="子閎 林" userId="d496ebd3736cf63e" providerId="LiveId" clId="{23C1F0C6-57A6-49CB-AD91-403FE305D834}" dt="2023-10-21T12:36:19.183" v="2875" actId="207"/>
          <ac:spMkLst>
            <pc:docMk/>
            <pc:sldMk cId="0" sldId="313"/>
            <ac:spMk id="635" creationId="{00000000-0000-0000-0000-000000000000}"/>
          </ac:spMkLst>
        </pc:spChg>
      </pc:sldChg>
      <pc:sldChg chg="modSp del mod">
        <pc:chgData name="子閎 林" userId="d496ebd3736cf63e" providerId="LiveId" clId="{23C1F0C6-57A6-49CB-AD91-403FE305D834}" dt="2023-10-14T10:32:48.231" v="2826" actId="47"/>
        <pc:sldMkLst>
          <pc:docMk/>
          <pc:sldMk cId="0" sldId="315"/>
        </pc:sldMkLst>
        <pc:spChg chg="mod">
          <ac:chgData name="子閎 林" userId="d496ebd3736cf63e" providerId="LiveId" clId="{23C1F0C6-57A6-49CB-AD91-403FE305D834}" dt="2023-10-14T10:25:02.815" v="2560" actId="20577"/>
          <ac:spMkLst>
            <pc:docMk/>
            <pc:sldMk cId="0" sldId="315"/>
            <ac:spMk id="649" creationId="{00000000-0000-0000-0000-000000000000}"/>
          </ac:spMkLst>
        </pc:spChg>
      </pc:sldChg>
      <pc:sldChg chg="addSp delSp modSp mod">
        <pc:chgData name="子閎 林" userId="d496ebd3736cf63e" providerId="LiveId" clId="{23C1F0C6-57A6-49CB-AD91-403FE305D834}" dt="2023-10-14T10:32:52.999" v="2827" actId="20577"/>
        <pc:sldMkLst>
          <pc:docMk/>
          <pc:sldMk cId="3405339061" sldId="316"/>
        </pc:sldMkLst>
        <pc:spChg chg="add del mod">
          <ac:chgData name="子閎 林" userId="d496ebd3736cf63e" providerId="LiveId" clId="{23C1F0C6-57A6-49CB-AD91-403FE305D834}" dt="2023-10-14T10:24:36.285" v="2545" actId="478"/>
          <ac:spMkLst>
            <pc:docMk/>
            <pc:sldMk cId="3405339061" sldId="316"/>
            <ac:spMk id="3" creationId="{FF3EDF52-023C-EBB7-DD18-C76DE19D09A2}"/>
          </ac:spMkLst>
        </pc:spChg>
        <pc:spChg chg="add mod">
          <ac:chgData name="子閎 林" userId="d496ebd3736cf63e" providerId="LiveId" clId="{23C1F0C6-57A6-49CB-AD91-403FE305D834}" dt="2023-10-14T10:24:40.831" v="2548" actId="20577"/>
          <ac:spMkLst>
            <pc:docMk/>
            <pc:sldMk cId="3405339061" sldId="316"/>
            <ac:spMk id="4" creationId="{304CFBAD-9E99-39F5-5B16-6EA6577A9851}"/>
          </ac:spMkLst>
        </pc:spChg>
        <pc:spChg chg="add mod ord">
          <ac:chgData name="子閎 林" userId="d496ebd3736cf63e" providerId="LiveId" clId="{23C1F0C6-57A6-49CB-AD91-403FE305D834}" dt="2023-10-14T10:32:52.999" v="2827" actId="20577"/>
          <ac:spMkLst>
            <pc:docMk/>
            <pc:sldMk cId="3405339061" sldId="316"/>
            <ac:spMk id="5" creationId="{36D941EC-B992-0AEB-F490-64D92971ADE0}"/>
          </ac:spMkLst>
        </pc:spChg>
        <pc:spChg chg="del">
          <ac:chgData name="子閎 林" userId="d496ebd3736cf63e" providerId="LiveId" clId="{23C1F0C6-57A6-49CB-AD91-403FE305D834}" dt="2023-10-14T10:24:34.526" v="2544" actId="478"/>
          <ac:spMkLst>
            <pc:docMk/>
            <pc:sldMk cId="3405339061" sldId="316"/>
            <ac:spMk id="634" creationId="{00000000-0000-0000-0000-000000000000}"/>
          </ac:spMkLst>
        </pc:spChg>
        <pc:spChg chg="del mod">
          <ac:chgData name="子閎 林" userId="d496ebd3736cf63e" providerId="LiveId" clId="{23C1F0C6-57A6-49CB-AD91-403FE305D834}" dt="2023-10-14T10:31:42.529" v="2732" actId="478"/>
          <ac:spMkLst>
            <pc:docMk/>
            <pc:sldMk cId="3405339061" sldId="316"/>
            <ac:spMk id="635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9:02.963" v="1297"/>
        <pc:sldMkLst>
          <pc:docMk/>
          <pc:sldMk cId="2063565192" sldId="317"/>
        </pc:sldMkLst>
        <pc:spChg chg="mod">
          <ac:chgData name="子閎 林" userId="d496ebd3736cf63e" providerId="LiveId" clId="{23C1F0C6-57A6-49CB-AD91-403FE305D834}" dt="2023-10-14T03:59:02.963" v="1297"/>
          <ac:spMkLst>
            <pc:docMk/>
            <pc:sldMk cId="2063565192" sldId="317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8:57.965" v="1296"/>
        <pc:sldMkLst>
          <pc:docMk/>
          <pc:sldMk cId="1825752599" sldId="318"/>
        </pc:sldMkLst>
        <pc:spChg chg="mod">
          <ac:chgData name="子閎 林" userId="d496ebd3736cf63e" providerId="LiveId" clId="{23C1F0C6-57A6-49CB-AD91-403FE305D834}" dt="2023-10-14T03:58:57.965" v="1296"/>
          <ac:spMkLst>
            <pc:docMk/>
            <pc:sldMk cId="1825752599" sldId="318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8:54.667" v="1295"/>
        <pc:sldMkLst>
          <pc:docMk/>
          <pc:sldMk cId="866257426" sldId="319"/>
        </pc:sldMkLst>
        <pc:spChg chg="mod">
          <ac:chgData name="子閎 林" userId="d496ebd3736cf63e" providerId="LiveId" clId="{23C1F0C6-57A6-49CB-AD91-403FE305D834}" dt="2023-10-14T03:58:54.667" v="1295"/>
          <ac:spMkLst>
            <pc:docMk/>
            <pc:sldMk cId="866257426" sldId="319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8:49.694" v="1294"/>
        <pc:sldMkLst>
          <pc:docMk/>
          <pc:sldMk cId="3211916721" sldId="320"/>
        </pc:sldMkLst>
        <pc:spChg chg="mod">
          <ac:chgData name="子閎 林" userId="d496ebd3736cf63e" providerId="LiveId" clId="{23C1F0C6-57A6-49CB-AD91-403FE305D834}" dt="2023-10-14T03:58:49.694" v="1294"/>
          <ac:spMkLst>
            <pc:docMk/>
            <pc:sldMk cId="3211916721" sldId="320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8:45.675" v="1293"/>
        <pc:sldMkLst>
          <pc:docMk/>
          <pc:sldMk cId="1649662234" sldId="321"/>
        </pc:sldMkLst>
        <pc:spChg chg="mod">
          <ac:chgData name="子閎 林" userId="d496ebd3736cf63e" providerId="LiveId" clId="{23C1F0C6-57A6-49CB-AD91-403FE305D834}" dt="2023-10-14T03:58:45.675" v="1293"/>
          <ac:spMkLst>
            <pc:docMk/>
            <pc:sldMk cId="1649662234" sldId="321"/>
            <ac:spMk id="119" creationId="{00000000-0000-0000-0000-000000000000}"/>
          </ac:spMkLst>
        </pc:spChg>
      </pc:sldChg>
      <pc:sldChg chg="new del">
        <pc:chgData name="子閎 林" userId="d496ebd3736cf63e" providerId="LiveId" clId="{23C1F0C6-57A6-49CB-AD91-403FE305D834}" dt="2023-10-14T02:48:57.474" v="1165" actId="680"/>
        <pc:sldMkLst>
          <pc:docMk/>
          <pc:sldMk cId="1680944867" sldId="322"/>
        </pc:sldMkLst>
      </pc:sldChg>
      <pc:sldChg chg="modSp add mod ord">
        <pc:chgData name="子閎 林" userId="d496ebd3736cf63e" providerId="LiveId" clId="{23C1F0C6-57A6-49CB-AD91-403FE305D834}" dt="2023-10-14T03:58:41.669" v="1292"/>
        <pc:sldMkLst>
          <pc:docMk/>
          <pc:sldMk cId="2845572700" sldId="322"/>
        </pc:sldMkLst>
        <pc:spChg chg="mod">
          <ac:chgData name="子閎 林" userId="d496ebd3736cf63e" providerId="LiveId" clId="{23C1F0C6-57A6-49CB-AD91-403FE305D834}" dt="2023-10-14T03:58:41.669" v="1292"/>
          <ac:spMkLst>
            <pc:docMk/>
            <pc:sldMk cId="2845572700" sldId="322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8:38.607" v="1291"/>
        <pc:sldMkLst>
          <pc:docMk/>
          <pc:sldMk cId="105111137" sldId="323"/>
        </pc:sldMkLst>
        <pc:spChg chg="mod">
          <ac:chgData name="子閎 林" userId="d496ebd3736cf63e" providerId="LiveId" clId="{23C1F0C6-57A6-49CB-AD91-403FE305D834}" dt="2023-10-14T03:58:38.607" v="1291"/>
          <ac:spMkLst>
            <pc:docMk/>
            <pc:sldMk cId="105111137" sldId="323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8:35.482" v="1290"/>
        <pc:sldMkLst>
          <pc:docMk/>
          <pc:sldMk cId="2762021263" sldId="324"/>
        </pc:sldMkLst>
        <pc:spChg chg="mod">
          <ac:chgData name="子閎 林" userId="d496ebd3736cf63e" providerId="LiveId" clId="{23C1F0C6-57A6-49CB-AD91-403FE305D834}" dt="2023-10-14T03:58:35.482" v="1290"/>
          <ac:spMkLst>
            <pc:docMk/>
            <pc:sldMk cId="2762021263" sldId="324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7:01.536" v="1283" actId="207"/>
        <pc:sldMkLst>
          <pc:docMk/>
          <pc:sldMk cId="84342172" sldId="325"/>
        </pc:sldMkLst>
        <pc:spChg chg="mod">
          <ac:chgData name="子閎 林" userId="d496ebd3736cf63e" providerId="LiveId" clId="{23C1F0C6-57A6-49CB-AD91-403FE305D834}" dt="2023-10-14T03:57:01.536" v="1283" actId="207"/>
          <ac:spMkLst>
            <pc:docMk/>
            <pc:sldMk cId="84342172" sldId="325"/>
            <ac:spMk id="119" creationId="{00000000-0000-0000-0000-000000000000}"/>
          </ac:spMkLst>
        </pc:spChg>
      </pc:sldChg>
      <pc:sldChg chg="modSp add mod ord">
        <pc:chgData name="子閎 林" userId="d496ebd3736cf63e" providerId="LiveId" clId="{23C1F0C6-57A6-49CB-AD91-403FE305D834}" dt="2023-10-14T03:57:21.576" v="1289" actId="207"/>
        <pc:sldMkLst>
          <pc:docMk/>
          <pc:sldMk cId="3791924073" sldId="326"/>
        </pc:sldMkLst>
        <pc:spChg chg="mod">
          <ac:chgData name="子閎 林" userId="d496ebd3736cf63e" providerId="LiveId" clId="{23C1F0C6-57A6-49CB-AD91-403FE305D834}" dt="2023-10-14T03:57:21.576" v="1289" actId="207"/>
          <ac:spMkLst>
            <pc:docMk/>
            <pc:sldMk cId="3791924073" sldId="326"/>
            <ac:spMk id="119" creationId="{00000000-0000-0000-0000-000000000000}"/>
          </ac:spMkLst>
        </pc:spChg>
      </pc:sldChg>
      <pc:sldChg chg="addSp delSp modSp add mod">
        <pc:chgData name="子閎 林" userId="d496ebd3736cf63e" providerId="LiveId" clId="{23C1F0C6-57A6-49CB-AD91-403FE305D834}" dt="2023-10-14T09:15:57.658" v="1757" actId="20577"/>
        <pc:sldMkLst>
          <pc:docMk/>
          <pc:sldMk cId="3580074412" sldId="327"/>
        </pc:sldMkLst>
        <pc:spChg chg="add del mod">
          <ac:chgData name="子閎 林" userId="d496ebd3736cf63e" providerId="LiveId" clId="{23C1F0C6-57A6-49CB-AD91-403FE305D834}" dt="2023-10-14T08:57:14.645" v="1559" actId="478"/>
          <ac:spMkLst>
            <pc:docMk/>
            <pc:sldMk cId="3580074412" sldId="327"/>
            <ac:spMk id="3" creationId="{0669938F-B62A-6C5C-0715-3FFAE0247FA4}"/>
          </ac:spMkLst>
        </pc:spChg>
        <pc:spChg chg="mod">
          <ac:chgData name="子閎 林" userId="d496ebd3736cf63e" providerId="LiveId" clId="{23C1F0C6-57A6-49CB-AD91-403FE305D834}" dt="2023-10-14T09:15:57.658" v="1757" actId="20577"/>
          <ac:spMkLst>
            <pc:docMk/>
            <pc:sldMk cId="3580074412" sldId="327"/>
            <ac:spMk id="516" creationId="{00000000-0000-0000-0000-000000000000}"/>
          </ac:spMkLst>
        </pc:spChg>
        <pc:spChg chg="del">
          <ac:chgData name="子閎 林" userId="d496ebd3736cf63e" providerId="LiveId" clId="{23C1F0C6-57A6-49CB-AD91-403FE305D834}" dt="2023-10-14T08:57:13.053" v="1558" actId="478"/>
          <ac:spMkLst>
            <pc:docMk/>
            <pc:sldMk cId="3580074412" sldId="327"/>
            <ac:spMk id="517" creationId="{00000000-0000-0000-0000-000000000000}"/>
          </ac:spMkLst>
        </pc:spChg>
        <pc:spChg chg="del">
          <ac:chgData name="子閎 林" userId="d496ebd3736cf63e" providerId="LiveId" clId="{23C1F0C6-57A6-49CB-AD91-403FE305D834}" dt="2023-10-14T08:57:08.639" v="1556" actId="478"/>
          <ac:spMkLst>
            <pc:docMk/>
            <pc:sldMk cId="3580074412" sldId="327"/>
            <ac:spMk id="519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8:57:23.786" v="1562" actId="1076"/>
          <ac:picMkLst>
            <pc:docMk/>
            <pc:sldMk cId="3580074412" sldId="327"/>
            <ac:picMk id="5" creationId="{D66E774D-A462-A8A6-7BDB-FEE3858A8AB9}"/>
          </ac:picMkLst>
        </pc:picChg>
        <pc:picChg chg="del">
          <ac:chgData name="子閎 林" userId="d496ebd3736cf63e" providerId="LiveId" clId="{23C1F0C6-57A6-49CB-AD91-403FE305D834}" dt="2023-10-14T08:57:10.642" v="1557" actId="478"/>
          <ac:picMkLst>
            <pc:docMk/>
            <pc:sldMk cId="3580074412" sldId="327"/>
            <ac:picMk id="520" creationId="{00000000-0000-0000-0000-000000000000}"/>
          </ac:picMkLst>
        </pc:picChg>
      </pc:sldChg>
      <pc:sldChg chg="addSp delSp modSp add mod">
        <pc:chgData name="子閎 林" userId="d496ebd3736cf63e" providerId="LiveId" clId="{23C1F0C6-57A6-49CB-AD91-403FE305D834}" dt="2023-10-14T09:16:01.475" v="1759" actId="20577"/>
        <pc:sldMkLst>
          <pc:docMk/>
          <pc:sldMk cId="3191874727" sldId="328"/>
        </pc:sldMkLst>
        <pc:spChg chg="mod">
          <ac:chgData name="子閎 林" userId="d496ebd3736cf63e" providerId="LiveId" clId="{23C1F0C6-57A6-49CB-AD91-403FE305D834}" dt="2023-10-14T08:20:13.056" v="1453" actId="20577"/>
          <ac:spMkLst>
            <pc:docMk/>
            <pc:sldMk cId="3191874727" sldId="328"/>
            <ac:spMk id="4" creationId="{BBC8C2D4-C94F-8BD5-9774-C57F59EC287D}"/>
          </ac:spMkLst>
        </pc:spChg>
        <pc:spChg chg="mod">
          <ac:chgData name="子閎 林" userId="d496ebd3736cf63e" providerId="LiveId" clId="{23C1F0C6-57A6-49CB-AD91-403FE305D834}" dt="2023-10-14T09:16:01.475" v="1759" actId="20577"/>
          <ac:spMkLst>
            <pc:docMk/>
            <pc:sldMk cId="3191874727" sldId="328"/>
            <ac:spMk id="516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8:18:48.203" v="1384" actId="1076"/>
          <ac:picMkLst>
            <pc:docMk/>
            <pc:sldMk cId="3191874727" sldId="328"/>
            <ac:picMk id="3" creationId="{8C8805C3-F87C-9F1F-B01B-FCCC074C23F3}"/>
          </ac:picMkLst>
        </pc:picChg>
        <pc:picChg chg="del">
          <ac:chgData name="子閎 林" userId="d496ebd3736cf63e" providerId="LiveId" clId="{23C1F0C6-57A6-49CB-AD91-403FE305D834}" dt="2023-10-14T08:18:34.100" v="1377" actId="478"/>
          <ac:picMkLst>
            <pc:docMk/>
            <pc:sldMk cId="3191874727" sldId="328"/>
            <ac:picMk id="7" creationId="{A9FB6920-1067-17F5-57EA-377FC621F823}"/>
          </ac:picMkLst>
        </pc:picChg>
      </pc:sldChg>
      <pc:sldChg chg="addSp delSp modSp add mod">
        <pc:chgData name="子閎 林" userId="d496ebd3736cf63e" providerId="LiveId" clId="{23C1F0C6-57A6-49CB-AD91-403FE305D834}" dt="2023-10-14T09:15:59.290" v="1758" actId="20577"/>
        <pc:sldMkLst>
          <pc:docMk/>
          <pc:sldMk cId="582417155" sldId="329"/>
        </pc:sldMkLst>
        <pc:spChg chg="mod">
          <ac:chgData name="子閎 林" userId="d496ebd3736cf63e" providerId="LiveId" clId="{23C1F0C6-57A6-49CB-AD91-403FE305D834}" dt="2023-10-14T08:36:34.034" v="1553" actId="20577"/>
          <ac:spMkLst>
            <pc:docMk/>
            <pc:sldMk cId="582417155" sldId="329"/>
            <ac:spMk id="4" creationId="{BBC8C2D4-C94F-8BD5-9774-C57F59EC287D}"/>
          </ac:spMkLst>
        </pc:spChg>
        <pc:spChg chg="mod">
          <ac:chgData name="子閎 林" userId="d496ebd3736cf63e" providerId="LiveId" clId="{23C1F0C6-57A6-49CB-AD91-403FE305D834}" dt="2023-10-14T09:15:59.290" v="1758" actId="20577"/>
          <ac:spMkLst>
            <pc:docMk/>
            <pc:sldMk cId="582417155" sldId="329"/>
            <ac:spMk id="516" creationId="{00000000-0000-0000-0000-000000000000}"/>
          </ac:spMkLst>
        </pc:spChg>
        <pc:picChg chg="del">
          <ac:chgData name="子閎 林" userId="d496ebd3736cf63e" providerId="LiveId" clId="{23C1F0C6-57A6-49CB-AD91-403FE305D834}" dt="2023-10-14T08:25:45.855" v="1458" actId="478"/>
          <ac:picMkLst>
            <pc:docMk/>
            <pc:sldMk cId="582417155" sldId="329"/>
            <ac:picMk id="3" creationId="{8C8805C3-F87C-9F1F-B01B-FCCC074C23F3}"/>
          </ac:picMkLst>
        </pc:picChg>
        <pc:picChg chg="add mod">
          <ac:chgData name="子閎 林" userId="d496ebd3736cf63e" providerId="LiveId" clId="{23C1F0C6-57A6-49CB-AD91-403FE305D834}" dt="2023-10-14T08:36:37.860" v="1554" actId="1076"/>
          <ac:picMkLst>
            <pc:docMk/>
            <pc:sldMk cId="582417155" sldId="329"/>
            <ac:picMk id="1026" creationId="{AC88E98B-CA07-AF9A-A21B-88E270D75F98}"/>
          </ac:picMkLst>
        </pc:picChg>
      </pc:sldChg>
      <pc:sldChg chg="addSp delSp modSp add mod">
        <pc:chgData name="子閎 林" userId="d496ebd3736cf63e" providerId="LiveId" clId="{23C1F0C6-57A6-49CB-AD91-403FE305D834}" dt="2023-10-14T09:15:53.291" v="1755" actId="20577"/>
        <pc:sldMkLst>
          <pc:docMk/>
          <pc:sldMk cId="4278139609" sldId="330"/>
        </pc:sldMkLst>
        <pc:spChg chg="mod">
          <ac:chgData name="子閎 林" userId="d496ebd3736cf63e" providerId="LiveId" clId="{23C1F0C6-57A6-49CB-AD91-403FE305D834}" dt="2023-10-14T09:12:06.894" v="1745" actId="20577"/>
          <ac:spMkLst>
            <pc:docMk/>
            <pc:sldMk cId="4278139609" sldId="330"/>
            <ac:spMk id="6" creationId="{D6989528-BA25-F309-8EBD-103938C72457}"/>
          </ac:spMkLst>
        </pc:spChg>
        <pc:spChg chg="mod">
          <ac:chgData name="子閎 林" userId="d496ebd3736cf63e" providerId="LiveId" clId="{23C1F0C6-57A6-49CB-AD91-403FE305D834}" dt="2023-10-14T09:15:53.291" v="1755" actId="20577"/>
          <ac:spMkLst>
            <pc:docMk/>
            <pc:sldMk cId="4278139609" sldId="330"/>
            <ac:spMk id="525" creationId="{00000000-0000-0000-0000-000000000000}"/>
          </ac:spMkLst>
        </pc:spChg>
        <pc:picChg chg="add mod">
          <ac:chgData name="子閎 林" userId="d496ebd3736cf63e" providerId="LiveId" clId="{23C1F0C6-57A6-49CB-AD91-403FE305D834}" dt="2023-10-14T09:06:24.987" v="1655" actId="1076"/>
          <ac:picMkLst>
            <pc:docMk/>
            <pc:sldMk cId="4278139609" sldId="330"/>
            <ac:picMk id="3" creationId="{E260217E-0446-7E0E-B3A3-00CE14F59012}"/>
          </ac:picMkLst>
        </pc:picChg>
        <pc:picChg chg="del">
          <ac:chgData name="子閎 林" userId="d496ebd3736cf63e" providerId="LiveId" clId="{23C1F0C6-57A6-49CB-AD91-403FE305D834}" dt="2023-10-14T09:06:21.403" v="1653" actId="478"/>
          <ac:picMkLst>
            <pc:docMk/>
            <pc:sldMk cId="4278139609" sldId="330"/>
            <ac:picMk id="5" creationId="{FB52832B-5E28-34B7-767F-CB1FA7869F50}"/>
          </ac:picMkLst>
        </pc:picChg>
        <pc:picChg chg="add mod">
          <ac:chgData name="子閎 林" userId="d496ebd3736cf63e" providerId="LiveId" clId="{23C1F0C6-57A6-49CB-AD91-403FE305D834}" dt="2023-10-14T09:15:30.279" v="1750" actId="1076"/>
          <ac:picMkLst>
            <pc:docMk/>
            <pc:sldMk cId="4278139609" sldId="330"/>
            <ac:picMk id="7" creationId="{400DAB3C-4051-5424-FBA3-B8D56607467E}"/>
          </ac:picMkLst>
        </pc:picChg>
        <pc:picChg chg="del">
          <ac:chgData name="子閎 林" userId="d496ebd3736cf63e" providerId="LiveId" clId="{23C1F0C6-57A6-49CB-AD91-403FE305D834}" dt="2023-10-14T09:12:14.836" v="1746" actId="478"/>
          <ac:picMkLst>
            <pc:docMk/>
            <pc:sldMk cId="4278139609" sldId="330"/>
            <ac:picMk id="8" creationId="{152C18F0-6ADD-043D-FE67-91828BB407AC}"/>
          </ac:picMkLst>
        </pc:picChg>
      </pc:sldChg>
    </pc:docChg>
  </pc:docChgLst>
  <pc:docChgLst>
    <pc:chgData name="林 子閎" userId="d496ebd3736cf63e" providerId="Windows Live" clId="Web-{B2EDF572-BC31-4203-8823-CC07E6A0C40F}"/>
    <pc:docChg chg="delSld modSld">
      <pc:chgData name="林 子閎" userId="d496ebd3736cf63e" providerId="Windows Live" clId="Web-{B2EDF572-BC31-4203-8823-CC07E6A0C40F}" dt="2023-10-16T08:04:16.275" v="272" actId="14100"/>
      <pc:docMkLst>
        <pc:docMk/>
      </pc:docMkLst>
      <pc:sldChg chg="modSp">
        <pc:chgData name="林 子閎" userId="d496ebd3736cf63e" providerId="Windows Live" clId="Web-{B2EDF572-BC31-4203-8823-CC07E6A0C40F}" dt="2023-10-16T08:04:16.275" v="272" actId="14100"/>
        <pc:sldMkLst>
          <pc:docMk/>
          <pc:sldMk cId="0" sldId="267"/>
        </pc:sldMkLst>
        <pc:spChg chg="mod">
          <ac:chgData name="林 子閎" userId="d496ebd3736cf63e" providerId="Windows Live" clId="Web-{B2EDF572-BC31-4203-8823-CC07E6A0C40F}" dt="2023-10-16T08:04:16.275" v="272" actId="14100"/>
          <ac:spMkLst>
            <pc:docMk/>
            <pc:sldMk cId="0" sldId="267"/>
            <ac:spMk id="10" creationId="{03BD689B-2721-5819-0DC4-5EBEB29324D8}"/>
          </ac:spMkLst>
        </pc:spChg>
      </pc:sldChg>
      <pc:sldChg chg="modSp">
        <pc:chgData name="林 子閎" userId="d496ebd3736cf63e" providerId="Windows Live" clId="Web-{B2EDF572-BC31-4203-8823-CC07E6A0C40F}" dt="2023-10-16T07:41:51.364" v="9" actId="20577"/>
        <pc:sldMkLst>
          <pc:docMk/>
          <pc:sldMk cId="0" sldId="281"/>
        </pc:sldMkLst>
        <pc:spChg chg="mod">
          <ac:chgData name="林 子閎" userId="d496ebd3736cf63e" providerId="Windows Live" clId="Web-{B2EDF572-BC31-4203-8823-CC07E6A0C40F}" dt="2023-10-16T07:41:51.364" v="9" actId="20577"/>
          <ac:spMkLst>
            <pc:docMk/>
            <pc:sldMk cId="0" sldId="281"/>
            <ac:spMk id="365" creationId="{00000000-0000-0000-0000-000000000000}"/>
          </ac:spMkLst>
        </pc:spChg>
      </pc:sldChg>
      <pc:sldChg chg="modSp del">
        <pc:chgData name="林 子閎" userId="d496ebd3736cf63e" providerId="Windows Live" clId="Web-{B2EDF572-BC31-4203-8823-CC07E6A0C40F}" dt="2023-10-16T08:02:49.211" v="258"/>
        <pc:sldMkLst>
          <pc:docMk/>
          <pc:sldMk cId="0" sldId="300"/>
        </pc:sldMkLst>
        <pc:spChg chg="mod">
          <ac:chgData name="林 子閎" userId="d496ebd3736cf63e" providerId="Windows Live" clId="Web-{B2EDF572-BC31-4203-8823-CC07E6A0C40F}" dt="2023-10-16T07:58:42.113" v="250" actId="20577"/>
          <ac:spMkLst>
            <pc:docMk/>
            <pc:sldMk cId="0" sldId="300"/>
            <ac:spMk id="4" creationId="{BBC8C2D4-C94F-8BD5-9774-C57F59EC287D}"/>
          </ac:spMkLst>
        </pc:spChg>
      </pc:sldChg>
      <pc:sldChg chg="modSp">
        <pc:chgData name="林 子閎" userId="d496ebd3736cf63e" providerId="Windows Live" clId="Web-{B2EDF572-BC31-4203-8823-CC07E6A0C40F}" dt="2023-10-16T08:03:08.477" v="268" actId="20577"/>
        <pc:sldMkLst>
          <pc:docMk/>
          <pc:sldMk cId="0" sldId="301"/>
        </pc:sldMkLst>
        <pc:spChg chg="mod">
          <ac:chgData name="林 子閎" userId="d496ebd3736cf63e" providerId="Windows Live" clId="Web-{B2EDF572-BC31-4203-8823-CC07E6A0C40F}" dt="2023-10-16T08:03:08.477" v="268" actId="20577"/>
          <ac:spMkLst>
            <pc:docMk/>
            <pc:sldMk cId="0" sldId="301"/>
            <ac:spMk id="525" creationId="{00000000-0000-0000-0000-000000000000}"/>
          </ac:spMkLst>
        </pc:spChg>
      </pc:sldChg>
      <pc:sldChg chg="modSp">
        <pc:chgData name="林 子閎" userId="d496ebd3736cf63e" providerId="Windows Live" clId="Web-{B2EDF572-BC31-4203-8823-CC07E6A0C40F}" dt="2023-10-16T08:00:30.428" v="255" actId="20577"/>
        <pc:sldMkLst>
          <pc:docMk/>
          <pc:sldMk cId="0" sldId="311"/>
        </pc:sldMkLst>
        <pc:spChg chg="mod">
          <ac:chgData name="林 子閎" userId="d496ebd3736cf63e" providerId="Windows Live" clId="Web-{B2EDF572-BC31-4203-8823-CC07E6A0C40F}" dt="2023-10-16T08:00:30.428" v="255" actId="20577"/>
          <ac:spMkLst>
            <pc:docMk/>
            <pc:sldMk cId="0" sldId="311"/>
            <ac:spMk id="5" creationId="{BC6BA577-8816-E9F5-0AFF-9177A71AFEBA}"/>
          </ac:spMkLst>
        </pc:spChg>
        <pc:picChg chg="mod">
          <ac:chgData name="林 子閎" userId="d496ebd3736cf63e" providerId="Windows Live" clId="Web-{B2EDF572-BC31-4203-8823-CC07E6A0C40F}" dt="2023-10-16T07:56:30.315" v="244" actId="14100"/>
          <ac:picMkLst>
            <pc:docMk/>
            <pc:sldMk cId="0" sldId="311"/>
            <ac:picMk id="9" creationId="{2BBC4D4D-C33D-383B-1106-AAC3B7B20D3E}"/>
          </ac:picMkLst>
        </pc:picChg>
      </pc:sldChg>
      <pc:sldChg chg="modSp">
        <pc:chgData name="林 子閎" userId="d496ebd3736cf63e" providerId="Windows Live" clId="Web-{B2EDF572-BC31-4203-8823-CC07E6A0C40F}" dt="2023-10-16T08:00:35.584" v="257" actId="20577"/>
        <pc:sldMkLst>
          <pc:docMk/>
          <pc:sldMk cId="0" sldId="312"/>
        </pc:sldMkLst>
        <pc:spChg chg="mod">
          <ac:chgData name="林 子閎" userId="d496ebd3736cf63e" providerId="Windows Live" clId="Web-{B2EDF572-BC31-4203-8823-CC07E6A0C40F}" dt="2023-10-16T08:00:35.584" v="257" actId="20577"/>
          <ac:spMkLst>
            <pc:docMk/>
            <pc:sldMk cId="0" sldId="312"/>
            <ac:spMk id="2" creationId="{1FBF352A-D9B0-602D-992E-7F80CD35665B}"/>
          </ac:spMkLst>
        </pc:spChg>
      </pc:sldChg>
      <pc:sldChg chg="modSp">
        <pc:chgData name="林 子閎" userId="d496ebd3736cf63e" providerId="Windows Live" clId="Web-{B2EDF572-BC31-4203-8823-CC07E6A0C40F}" dt="2023-10-16T07:53:54.750" v="225" actId="20577"/>
        <pc:sldMkLst>
          <pc:docMk/>
          <pc:sldMk cId="0" sldId="313"/>
        </pc:sldMkLst>
        <pc:spChg chg="mod">
          <ac:chgData name="林 子閎" userId="d496ebd3736cf63e" providerId="Windows Live" clId="Web-{B2EDF572-BC31-4203-8823-CC07E6A0C40F}" dt="2023-10-16T07:53:54.750" v="225" actId="20577"/>
          <ac:spMkLst>
            <pc:docMk/>
            <pc:sldMk cId="0" sldId="313"/>
            <ac:spMk id="635" creationId="{00000000-0000-0000-0000-000000000000}"/>
          </ac:spMkLst>
        </pc:spChg>
      </pc:sldChg>
      <pc:sldChg chg="modSp">
        <pc:chgData name="林 子閎" userId="d496ebd3736cf63e" providerId="Windows Live" clId="Web-{B2EDF572-BC31-4203-8823-CC07E6A0C40F}" dt="2023-10-16T07:50:23.887" v="147" actId="20577"/>
        <pc:sldMkLst>
          <pc:docMk/>
          <pc:sldMk cId="3405339061" sldId="316"/>
        </pc:sldMkLst>
        <pc:spChg chg="mod">
          <ac:chgData name="林 子閎" userId="d496ebd3736cf63e" providerId="Windows Live" clId="Web-{B2EDF572-BC31-4203-8823-CC07E6A0C40F}" dt="2023-10-16T07:50:23.887" v="147" actId="20577"/>
          <ac:spMkLst>
            <pc:docMk/>
            <pc:sldMk cId="3405339061" sldId="316"/>
            <ac:spMk id="5" creationId="{36D941EC-B992-0AEB-F490-64D92971ADE0}"/>
          </ac:spMkLst>
        </pc:spChg>
      </pc:sldChg>
      <pc:sldChg chg="modSp">
        <pc:chgData name="林 子閎" userId="d496ebd3736cf63e" providerId="Windows Live" clId="Web-{B2EDF572-BC31-4203-8823-CC07E6A0C40F}" dt="2023-10-16T08:03:03.149" v="266" actId="20577"/>
        <pc:sldMkLst>
          <pc:docMk/>
          <pc:sldMk cId="3580074412" sldId="327"/>
        </pc:sldMkLst>
        <pc:spChg chg="mod">
          <ac:chgData name="林 子閎" userId="d496ebd3736cf63e" providerId="Windows Live" clId="Web-{B2EDF572-BC31-4203-8823-CC07E6A0C40F}" dt="2023-10-16T08:03:03.149" v="266" actId="20577"/>
          <ac:spMkLst>
            <pc:docMk/>
            <pc:sldMk cId="3580074412" sldId="327"/>
            <ac:spMk id="516" creationId="{00000000-0000-0000-0000-000000000000}"/>
          </ac:spMkLst>
        </pc:spChg>
      </pc:sldChg>
      <pc:sldChg chg="modSp">
        <pc:chgData name="林 子閎" userId="d496ebd3736cf63e" providerId="Windows Live" clId="Web-{B2EDF572-BC31-4203-8823-CC07E6A0C40F}" dt="2023-10-16T08:02:54.320" v="260" actId="20577"/>
        <pc:sldMkLst>
          <pc:docMk/>
          <pc:sldMk cId="3191874727" sldId="328"/>
        </pc:sldMkLst>
        <pc:spChg chg="mod">
          <ac:chgData name="林 子閎" userId="d496ebd3736cf63e" providerId="Windows Live" clId="Web-{B2EDF572-BC31-4203-8823-CC07E6A0C40F}" dt="2023-10-16T08:02:54.320" v="260" actId="20577"/>
          <ac:spMkLst>
            <pc:docMk/>
            <pc:sldMk cId="3191874727" sldId="328"/>
            <ac:spMk id="516" creationId="{00000000-0000-0000-0000-000000000000}"/>
          </ac:spMkLst>
        </pc:spChg>
      </pc:sldChg>
      <pc:sldChg chg="modSp">
        <pc:chgData name="林 子閎" userId="d496ebd3736cf63e" providerId="Windows Live" clId="Web-{B2EDF572-BC31-4203-8823-CC07E6A0C40F}" dt="2023-10-16T08:02:58.039" v="263" actId="20577"/>
        <pc:sldMkLst>
          <pc:docMk/>
          <pc:sldMk cId="582417155" sldId="329"/>
        </pc:sldMkLst>
        <pc:spChg chg="mod">
          <ac:chgData name="林 子閎" userId="d496ebd3736cf63e" providerId="Windows Live" clId="Web-{B2EDF572-BC31-4203-8823-CC07E6A0C40F}" dt="2023-10-16T08:02:58.039" v="263" actId="20577"/>
          <ac:spMkLst>
            <pc:docMk/>
            <pc:sldMk cId="582417155" sldId="329"/>
            <ac:spMk id="516" creationId="{00000000-0000-0000-0000-000000000000}"/>
          </ac:spMkLst>
        </pc:spChg>
      </pc:sldChg>
      <pc:sldChg chg="modSp">
        <pc:chgData name="林 子閎" userId="d496ebd3736cf63e" providerId="Windows Live" clId="Web-{B2EDF572-BC31-4203-8823-CC07E6A0C40F}" dt="2023-10-16T08:03:13.899" v="271" actId="20577"/>
        <pc:sldMkLst>
          <pc:docMk/>
          <pc:sldMk cId="4278139609" sldId="330"/>
        </pc:sldMkLst>
        <pc:spChg chg="mod">
          <ac:chgData name="林 子閎" userId="d496ebd3736cf63e" providerId="Windows Live" clId="Web-{B2EDF572-BC31-4203-8823-CC07E6A0C40F}" dt="2023-10-16T08:03:13.899" v="271" actId="20577"/>
          <ac:spMkLst>
            <pc:docMk/>
            <pc:sldMk cId="4278139609" sldId="330"/>
            <ac:spMk id="5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549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668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098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439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4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670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9024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53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371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5558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9455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1002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5768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22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09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6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7" name="Google Shape;27;p62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62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" name="Google Shape;29;p6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0" name="Google Shape;30;p62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62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62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62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62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62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62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62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62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62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0" name="Google Shape;40;p62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00"/>
              </a:spcBef>
              <a:spcAft>
                <a:spcPts val="0"/>
              </a:spcAft>
              <a:buSzPts val="1875"/>
              <a:buFont typeface="Noto Sans Symbols"/>
              <a:buNone/>
              <a:defRPr sz="25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1"/>
          <p:cNvSpPr txBox="1">
            <a:spLocks noGrp="1"/>
          </p:cNvSpPr>
          <p:nvPr>
            <p:ph type="body" idx="1"/>
          </p:nvPr>
        </p:nvSpPr>
        <p:spPr>
          <a:xfrm rot="5400000">
            <a:off x="2272507" y="-546893"/>
            <a:ext cx="45989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9" name="Google Shape;99;p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2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2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5" name="Google Shape;105;p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7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5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body" idx="2"/>
          </p:nvPr>
        </p:nvSpPr>
        <p:spPr>
          <a:xfrm>
            <a:off x="4648200" y="1268413"/>
            <a:ext cx="4038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8" name="Google Shape;68;p6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6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70" name="Google Shape;70;p6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6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85" name="Google Shape;85;p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6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7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7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" name="Google Shape;12;p6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" name="Google Shape;13;p61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1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61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6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61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61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6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61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61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6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61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4639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1/cat.1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>
            <a:spLocks noGrp="1"/>
          </p:cNvSpPr>
          <p:nvPr>
            <p:ph type="ctrTitle"/>
          </p:nvPr>
        </p:nvSpPr>
        <p:spPr>
          <a:xfrm>
            <a:off x="2306196" y="2329296"/>
            <a:ext cx="6711969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Homework Assignment #2</a:t>
            </a:r>
            <a:br>
              <a:rPr lang="en-US" sz="4800" dirty="0">
                <a:solidFill>
                  <a:schemeClr val="lt1"/>
                </a:solidFill>
              </a:rPr>
            </a:br>
            <a:r>
              <a:rPr lang="en-US" sz="4800" dirty="0">
                <a:solidFill>
                  <a:schemeClr val="lt1"/>
                </a:solidFill>
              </a:rPr>
              <a:t>Shell</a:t>
            </a:r>
            <a:endParaRPr sz="48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PATH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fork() and wait()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Exec </a:t>
            </a:r>
            <a:r>
              <a:rPr lang="en-US" altLang="zh-TW" sz="2000" dirty="0"/>
              <a:t>F</a:t>
            </a:r>
            <a:r>
              <a:rPr lang="en-US" sz="2000" dirty="0"/>
              <a:t>amily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Internal Command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5D1DFB11-98D7-BA14-027C-0F5DDC98EA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2575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3;p8">
            <a:extLst>
              <a:ext uri="{FF2B5EF4-FFF2-40B4-BE49-F238E27FC236}">
                <a16:creationId xmlns:a16="http://schemas.microsoft.com/office/drawing/2014/main" id="{68A5D264-0832-FEC6-997E-B8546E6EDE2A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/>
              <a:t>PATH (1/4)</a:t>
            </a:r>
          </a:p>
        </p:txBody>
      </p:sp>
      <p:sp>
        <p:nvSpPr>
          <p:cNvPr id="7" name="Google Shape;167;p7">
            <a:extLst>
              <a:ext uri="{FF2B5EF4-FFF2-40B4-BE49-F238E27FC236}">
                <a16:creationId xmlns:a16="http://schemas.microsoft.com/office/drawing/2014/main" id="{E7CF384D-E239-7AED-2770-6161131FF828}"/>
              </a:ext>
            </a:extLst>
          </p:cNvPr>
          <p:cNvSpPr txBox="1">
            <a:spLocks/>
          </p:cNvSpPr>
          <p:nvPr/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altLang="zh-TW" sz="2400" dirty="0"/>
              <a:t>The shell will search PATH to find an executable file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altLang="zh-TW" sz="2400" dirty="0"/>
              <a:t>By PATH variable, user don’t need to </a:t>
            </a:r>
            <a:r>
              <a:rPr lang="en-US" altLang="zh-TW" sz="2400" dirty="0">
                <a:solidFill>
                  <a:srgbClr val="FF0000"/>
                </a:solidFill>
              </a:rPr>
              <a:t>enter complete path to execute the external command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altLang="zh-TW" sz="2400" dirty="0"/>
              <a:t>To know PATH(echo $PATH)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altLang="zh-TW" sz="2400" dirty="0">
                <a:solidFill>
                  <a:srgbClr val="FF0000"/>
                </a:solidFill>
              </a:rPr>
              <a:t>ls</a:t>
            </a:r>
            <a:r>
              <a:rPr lang="en-US" altLang="zh-TW" sz="2400" dirty="0"/>
              <a:t> is the </a:t>
            </a:r>
            <a:r>
              <a:rPr lang="en-US" altLang="zh-TW" sz="2400" dirty="0">
                <a:solidFill>
                  <a:srgbClr val="FF0000"/>
                </a:solidFill>
              </a:rPr>
              <a:t>external command</a:t>
            </a:r>
            <a:endParaRPr lang="en-US" altLang="zh-TW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86DB1C-148D-1B6A-6A42-E279A594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71" y="3803458"/>
            <a:ext cx="6853056" cy="1967823"/>
          </a:xfrm>
          <a:prstGeom prst="rect">
            <a:avLst/>
          </a:prstGeom>
        </p:spPr>
      </p:pic>
      <p:sp>
        <p:nvSpPr>
          <p:cNvPr id="203" name="Google Shape;203;p11"/>
          <p:cNvSpPr/>
          <p:nvPr/>
        </p:nvSpPr>
        <p:spPr>
          <a:xfrm>
            <a:off x="5386932" y="4018775"/>
            <a:ext cx="850239" cy="2399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03;p11">
            <a:extLst>
              <a:ext uri="{FF2B5EF4-FFF2-40B4-BE49-F238E27FC236}">
                <a16:creationId xmlns:a16="http://schemas.microsoft.com/office/drawing/2014/main" id="{7B12D130-FD49-B5BE-91D6-0A79FD0B8E02}"/>
              </a:ext>
            </a:extLst>
          </p:cNvPr>
          <p:cNvSpPr/>
          <p:nvPr/>
        </p:nvSpPr>
        <p:spPr>
          <a:xfrm>
            <a:off x="1155096" y="4638529"/>
            <a:ext cx="850239" cy="2399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3;p11">
            <a:extLst>
              <a:ext uri="{FF2B5EF4-FFF2-40B4-BE49-F238E27FC236}">
                <a16:creationId xmlns:a16="http://schemas.microsoft.com/office/drawing/2014/main" id="{697F794B-A321-4831-AE25-771B51285547}"/>
              </a:ext>
            </a:extLst>
          </p:cNvPr>
          <p:cNvSpPr/>
          <p:nvPr/>
        </p:nvSpPr>
        <p:spPr>
          <a:xfrm>
            <a:off x="1155096" y="5047329"/>
            <a:ext cx="850239" cy="2399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36;p58">
            <a:extLst>
              <a:ext uri="{FF2B5EF4-FFF2-40B4-BE49-F238E27FC236}">
                <a16:creationId xmlns:a16="http://schemas.microsoft.com/office/drawing/2014/main" id="{52602542-1573-C035-9A32-8361E28BBA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PATH (2/4)</a:t>
            </a:r>
            <a:endParaRPr sz="4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CDBECA-2152-8691-32B7-FB7955439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06" y="1268413"/>
            <a:ext cx="5820587" cy="5296639"/>
          </a:xfrm>
          <a:prstGeom prst="rect">
            <a:avLst/>
          </a:prstGeom>
        </p:spPr>
      </p:pic>
      <p:sp>
        <p:nvSpPr>
          <p:cNvPr id="4" name="Google Shape;144;p4">
            <a:extLst>
              <a:ext uri="{FF2B5EF4-FFF2-40B4-BE49-F238E27FC236}">
                <a16:creationId xmlns:a16="http://schemas.microsoft.com/office/drawing/2014/main" id="{C191F61C-C3AB-86D7-65D3-7F67E3F20AC8}"/>
              </a:ext>
            </a:extLst>
          </p:cNvPr>
          <p:cNvSpPr/>
          <p:nvPr/>
        </p:nvSpPr>
        <p:spPr>
          <a:xfrm>
            <a:off x="4809203" y="1721311"/>
            <a:ext cx="524797" cy="21226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42;p4">
            <a:extLst>
              <a:ext uri="{FF2B5EF4-FFF2-40B4-BE49-F238E27FC236}">
                <a16:creationId xmlns:a16="http://schemas.microsoft.com/office/drawing/2014/main" id="{CDCB172D-278D-3211-424B-2C7EB4A7FEB6}"/>
              </a:ext>
            </a:extLst>
          </p:cNvPr>
          <p:cNvSpPr txBox="1"/>
          <p:nvPr/>
        </p:nvSpPr>
        <p:spPr>
          <a:xfrm>
            <a:off x="4809203" y="1913109"/>
            <a:ext cx="2414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write </a:t>
            </a:r>
            <a:r>
              <a:rPr lang="en-US" sz="18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add.c</a:t>
            </a: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on desktop</a:t>
            </a:r>
            <a:endParaRPr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144;p4">
            <a:extLst>
              <a:ext uri="{FF2B5EF4-FFF2-40B4-BE49-F238E27FC236}">
                <a16:creationId xmlns:a16="http://schemas.microsoft.com/office/drawing/2014/main" id="{7A6636A2-9153-EB25-0637-B3ACB88C2FA7}"/>
              </a:ext>
            </a:extLst>
          </p:cNvPr>
          <p:cNvSpPr/>
          <p:nvPr/>
        </p:nvSpPr>
        <p:spPr>
          <a:xfrm>
            <a:off x="4456777" y="3616063"/>
            <a:ext cx="1496347" cy="1850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2;p4">
            <a:extLst>
              <a:ext uri="{FF2B5EF4-FFF2-40B4-BE49-F238E27FC236}">
                <a16:creationId xmlns:a16="http://schemas.microsoft.com/office/drawing/2014/main" id="{ED16E401-9E5F-3FC6-8542-51A752B3F387}"/>
              </a:ext>
            </a:extLst>
          </p:cNvPr>
          <p:cNvSpPr txBox="1"/>
          <p:nvPr/>
        </p:nvSpPr>
        <p:spPr>
          <a:xfrm>
            <a:off x="4456777" y="3214069"/>
            <a:ext cx="26607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compile to executable file</a:t>
            </a:r>
            <a:endParaRPr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" name="Google Shape;142;p4">
            <a:extLst>
              <a:ext uri="{FF2B5EF4-FFF2-40B4-BE49-F238E27FC236}">
                <a16:creationId xmlns:a16="http://schemas.microsoft.com/office/drawing/2014/main" id="{03BD689B-2721-5819-0DC4-5EBEB29324D8}"/>
              </a:ext>
            </a:extLst>
          </p:cNvPr>
          <p:cNvSpPr txBox="1"/>
          <p:nvPr/>
        </p:nvSpPr>
        <p:spPr>
          <a:xfrm>
            <a:off x="4316541" y="3913009"/>
            <a:ext cx="33174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add Desktop to PATH temporary </a:t>
            </a:r>
            <a:endParaRPr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Google Shape;144;p4">
            <a:extLst>
              <a:ext uri="{FF2B5EF4-FFF2-40B4-BE49-F238E27FC236}">
                <a16:creationId xmlns:a16="http://schemas.microsoft.com/office/drawing/2014/main" id="{63CDC46A-CFBB-FEA6-7C6D-8AC92F894FCE}"/>
              </a:ext>
            </a:extLst>
          </p:cNvPr>
          <p:cNvSpPr/>
          <p:nvPr/>
        </p:nvSpPr>
        <p:spPr>
          <a:xfrm>
            <a:off x="4456778" y="3803724"/>
            <a:ext cx="2944147" cy="18928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4;p4">
            <a:extLst>
              <a:ext uri="{FF2B5EF4-FFF2-40B4-BE49-F238E27FC236}">
                <a16:creationId xmlns:a16="http://schemas.microsoft.com/office/drawing/2014/main" id="{9D41A15F-BD34-3FB9-22E6-656651534547}"/>
              </a:ext>
            </a:extLst>
          </p:cNvPr>
          <p:cNvSpPr/>
          <p:nvPr/>
        </p:nvSpPr>
        <p:spPr>
          <a:xfrm>
            <a:off x="1661707" y="3964518"/>
            <a:ext cx="757644" cy="18928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4;p4">
            <a:extLst>
              <a:ext uri="{FF2B5EF4-FFF2-40B4-BE49-F238E27FC236}">
                <a16:creationId xmlns:a16="http://schemas.microsoft.com/office/drawing/2014/main" id="{7F0EE3AE-565C-FC8B-B339-3F9AB4535184}"/>
              </a:ext>
            </a:extLst>
          </p:cNvPr>
          <p:cNvSpPr/>
          <p:nvPr/>
        </p:nvSpPr>
        <p:spPr>
          <a:xfrm>
            <a:off x="5353050" y="4469388"/>
            <a:ext cx="2047875" cy="20738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36;p58">
            <a:extLst>
              <a:ext uri="{FF2B5EF4-FFF2-40B4-BE49-F238E27FC236}">
                <a16:creationId xmlns:a16="http://schemas.microsoft.com/office/drawing/2014/main" id="{7B09E971-6627-02EA-3F08-14C4B1308D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58;p16">
            <a:extLst>
              <a:ext uri="{FF2B5EF4-FFF2-40B4-BE49-F238E27FC236}">
                <a16:creationId xmlns:a16="http://schemas.microsoft.com/office/drawing/2014/main" id="{E9700853-F527-1D31-CE5D-FA7B03008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Add path in PATH permanently</a:t>
            </a: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 err="1"/>
              <a:t>sudo</a:t>
            </a:r>
            <a:r>
              <a:rPr lang="en-US" sz="2000" dirty="0"/>
              <a:t> vim /</a:t>
            </a:r>
            <a:r>
              <a:rPr lang="en-US" sz="2000" dirty="0" err="1"/>
              <a:t>etc</a:t>
            </a:r>
            <a:r>
              <a:rPr lang="en-US" sz="2000" dirty="0"/>
              <a:t>/profile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B14AEF-83F6-3580-E3D0-50928047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72" y="2245524"/>
            <a:ext cx="5742306" cy="4060026"/>
          </a:xfrm>
          <a:prstGeom prst="rect">
            <a:avLst/>
          </a:prstGeom>
        </p:spPr>
      </p:pic>
      <p:sp>
        <p:nvSpPr>
          <p:cNvPr id="225" name="Google Shape;225;p13"/>
          <p:cNvSpPr/>
          <p:nvPr/>
        </p:nvSpPr>
        <p:spPr>
          <a:xfrm>
            <a:off x="1824672" y="5744001"/>
            <a:ext cx="2968072" cy="36929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3;p8">
            <a:extLst>
              <a:ext uri="{FF2B5EF4-FFF2-40B4-BE49-F238E27FC236}">
                <a16:creationId xmlns:a16="http://schemas.microsoft.com/office/drawing/2014/main" id="{648B609B-F498-E077-9C67-A52C4B9838A4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/>
              <a:t>PATH (3/4)</a:t>
            </a:r>
          </a:p>
        </p:txBody>
      </p:sp>
      <p:sp>
        <p:nvSpPr>
          <p:cNvPr id="7" name="Google Shape;142;p4">
            <a:extLst>
              <a:ext uri="{FF2B5EF4-FFF2-40B4-BE49-F238E27FC236}">
                <a16:creationId xmlns:a16="http://schemas.microsoft.com/office/drawing/2014/main" id="{8DD997E2-C5A1-D203-84A6-1A2C53564A96}"/>
              </a:ext>
            </a:extLst>
          </p:cNvPr>
          <p:cNvSpPr txBox="1"/>
          <p:nvPr/>
        </p:nvSpPr>
        <p:spPr>
          <a:xfrm>
            <a:off x="2379981" y="5387905"/>
            <a:ext cx="51869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add the following two lines on the bottom of the file</a:t>
            </a:r>
            <a:endParaRPr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65AFED88-A575-393C-0B1A-5DC70315BE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8;p16">
            <a:extLst>
              <a:ext uri="{FF2B5EF4-FFF2-40B4-BE49-F238E27FC236}">
                <a16:creationId xmlns:a16="http://schemas.microsoft.com/office/drawing/2014/main" id="{5190849D-2D8A-7F96-7C2C-313A8878D3F9}"/>
              </a:ext>
            </a:extLst>
          </p:cNvPr>
          <p:cNvSpPr txBox="1">
            <a:spLocks/>
          </p:cNvSpPr>
          <p:nvPr/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480"/>
              </a:spcBef>
              <a:buSzPts val="1800"/>
            </a:pPr>
            <a:r>
              <a:rPr lang="en-US" sz="2400" dirty="0"/>
              <a:t>Add path in PATH permanently (Cont.)</a:t>
            </a:r>
          </a:p>
          <a:p>
            <a:pPr marL="742950" lvl="1" indent="-285750">
              <a:spcBef>
                <a:spcPts val="480"/>
              </a:spcBef>
              <a:buSzPts val="1920"/>
            </a:pPr>
            <a:r>
              <a:rPr lang="en-US" sz="2000" dirty="0"/>
              <a:t>Reboot the VM</a:t>
            </a:r>
          </a:p>
          <a:p>
            <a:pPr marL="742950" lvl="1" indent="-285750">
              <a:spcBef>
                <a:spcPts val="480"/>
              </a:spcBef>
              <a:buSzPts val="1920"/>
            </a:pPr>
            <a:endParaRPr lang="en-US" sz="2000" dirty="0"/>
          </a:p>
          <a:p>
            <a:pPr marL="742950" lvl="1" indent="-285750">
              <a:spcBef>
                <a:spcPts val="480"/>
              </a:spcBef>
              <a:buSzPts val="1920"/>
            </a:pPr>
            <a:r>
              <a:rPr lang="en-US" sz="2000" dirty="0"/>
              <a:t>echo $PATH</a:t>
            </a:r>
          </a:p>
        </p:txBody>
      </p:sp>
      <p:sp>
        <p:nvSpPr>
          <p:cNvPr id="238" name="Google Shape;238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</a:rPr>
              <a:t>PATH (4/4)</a:t>
            </a:r>
            <a:endParaRPr sz="4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FC9FB8-B86B-DE00-966B-80CBED70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51" y="2983680"/>
            <a:ext cx="7170217" cy="890640"/>
          </a:xfrm>
          <a:prstGeom prst="rect">
            <a:avLst/>
          </a:prstGeom>
        </p:spPr>
      </p:pic>
      <p:sp>
        <p:nvSpPr>
          <p:cNvPr id="9" name="Google Shape;225;p13">
            <a:extLst>
              <a:ext uri="{FF2B5EF4-FFF2-40B4-BE49-F238E27FC236}">
                <a16:creationId xmlns:a16="http://schemas.microsoft.com/office/drawing/2014/main" id="{98FEB666-D2BF-A31D-B003-1CF5B441DA7E}"/>
              </a:ext>
            </a:extLst>
          </p:cNvPr>
          <p:cNvSpPr/>
          <p:nvPr/>
        </p:nvSpPr>
        <p:spPr>
          <a:xfrm>
            <a:off x="5263197" y="3409951"/>
            <a:ext cx="2404428" cy="21014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1EBE3D5F-E470-3D8C-BA00-0B869AD150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fork() and wait()</a:t>
            </a:r>
            <a:endParaRPr sz="2000"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Exec </a:t>
            </a:r>
            <a:r>
              <a:rPr lang="en-US" altLang="zh-TW" sz="2000" dirty="0"/>
              <a:t>F</a:t>
            </a:r>
            <a:r>
              <a:rPr lang="en-US" sz="2000" dirty="0"/>
              <a:t>amily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Internal Command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009DE1F-5D53-F2CE-AADD-38466395CD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86625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fork() and wait() (1/5)</a:t>
            </a:r>
            <a:endParaRPr sz="4400" dirty="0"/>
          </a:p>
        </p:txBody>
      </p:sp>
      <p:sp>
        <p:nvSpPr>
          <p:cNvPr id="265" name="Google Shape;265;p17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The </a:t>
            </a:r>
            <a:r>
              <a:rPr lang="en-US" sz="2400">
                <a:solidFill>
                  <a:srgbClr val="0099FF"/>
                </a:solidFill>
              </a:rPr>
              <a:t>fork()</a:t>
            </a:r>
            <a:r>
              <a:rPr lang="en-US" sz="2400"/>
              <a:t> system call creates new process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The </a:t>
            </a:r>
            <a:r>
              <a:rPr lang="en-US" sz="2400">
                <a:solidFill>
                  <a:srgbClr val="0099FF"/>
                </a:solidFill>
              </a:rPr>
              <a:t>fork()</a:t>
            </a:r>
            <a:r>
              <a:rPr lang="en-US" sz="2400"/>
              <a:t> copies the parent's memory image so that the new process receives a copy of the address space of the parent.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Both processes continue at the instruction after the fork statement </a:t>
            </a:r>
            <a:r>
              <a:rPr lang="en-US" sz="2400">
                <a:solidFill>
                  <a:srgbClr val="FF0000"/>
                </a:solidFill>
              </a:rPr>
              <a:t>(executing in their respective memory images).</a:t>
            </a:r>
            <a:endParaRPr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899592" y="4058946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&lt;unistd.h&gt;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899592" y="5100485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pid_t fork(void);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245C7A7E-2F51-AD4C-32AE-CC9943A4F0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/>
          <p:nvPr/>
        </p:nvSpPr>
        <p:spPr>
          <a:xfrm>
            <a:off x="3419872" y="2605665"/>
            <a:ext cx="2592288" cy="864096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memory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3419872" y="2605664"/>
            <a:ext cx="2592288" cy="864096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of memory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3419872" y="1844824"/>
            <a:ext cx="2592288" cy="4752528"/>
          </a:xfrm>
          <a:prstGeom prst="rect">
            <a:avLst/>
          </a:prstGeom>
          <a:noFill/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1331640" y="2812286"/>
            <a:ext cx="1625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Parent process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18"/>
          <p:cNvCxnSpPr>
            <a:cxnSpLocks/>
            <a:stCxn id="277" idx="3"/>
          </p:cNvCxnSpPr>
          <p:nvPr/>
        </p:nvCxnSpPr>
        <p:spPr>
          <a:xfrm>
            <a:off x="2956700" y="2996952"/>
            <a:ext cx="3911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1" name="Google Shape;281;p18"/>
          <p:cNvSpPr txBox="1"/>
          <p:nvPr/>
        </p:nvSpPr>
        <p:spPr>
          <a:xfrm>
            <a:off x="6267042" y="2766119"/>
            <a:ext cx="8674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fork()</a:t>
            </a:r>
            <a:endParaRPr sz="2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Google Shape;278;p18">
            <a:extLst>
              <a:ext uri="{FF2B5EF4-FFF2-40B4-BE49-F238E27FC236}">
                <a16:creationId xmlns:a16="http://schemas.microsoft.com/office/drawing/2014/main" id="{97DD1573-6472-C497-27CA-868BE679F41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956700" y="4733055"/>
            <a:ext cx="3911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" name="Google Shape;277;p18">
            <a:extLst>
              <a:ext uri="{FF2B5EF4-FFF2-40B4-BE49-F238E27FC236}">
                <a16:creationId xmlns:a16="http://schemas.microsoft.com/office/drawing/2014/main" id="{B96B4518-475E-7DAC-97C5-86772A5E3042}"/>
              </a:ext>
            </a:extLst>
          </p:cNvPr>
          <p:cNvSpPr txBox="1"/>
          <p:nvPr/>
        </p:nvSpPr>
        <p:spPr>
          <a:xfrm>
            <a:off x="1331640" y="4548389"/>
            <a:ext cx="1625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process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64;p17">
            <a:extLst>
              <a:ext uri="{FF2B5EF4-FFF2-40B4-BE49-F238E27FC236}">
                <a16:creationId xmlns:a16="http://schemas.microsoft.com/office/drawing/2014/main" id="{CC581AD5-D5FD-3F6B-8F15-3969570ABE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fork() and wait() (2/5)</a:t>
            </a:r>
            <a:endParaRPr sz="4400" dirty="0"/>
          </a:p>
        </p:txBody>
      </p:sp>
      <p:sp>
        <p:nvSpPr>
          <p:cNvPr id="5" name="Google Shape;636;p58">
            <a:extLst>
              <a:ext uri="{FF2B5EF4-FFF2-40B4-BE49-F238E27FC236}">
                <a16:creationId xmlns:a16="http://schemas.microsoft.com/office/drawing/2014/main" id="{CC3004CB-CF67-B9E6-0D46-5B9F520ADB0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00018 0.247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  <p:bldP spid="275" grpId="1" animBg="1"/>
      <p:bldP spid="281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/>
          <p:nvPr/>
        </p:nvSpPr>
        <p:spPr>
          <a:xfrm>
            <a:off x="3887924" y="1880828"/>
            <a:ext cx="1368152" cy="4320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process</a:t>
            </a:r>
            <a:endParaRPr sz="1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89" name="Google Shape;289;p19"/>
          <p:cNvCxnSpPr>
            <a:cxnSpLocks/>
            <a:stCxn id="288" idx="2"/>
            <a:endCxn id="290" idx="0"/>
          </p:cNvCxnSpPr>
          <p:nvPr/>
        </p:nvCxnSpPr>
        <p:spPr>
          <a:xfrm>
            <a:off x="4572000" y="2312876"/>
            <a:ext cx="0" cy="651884"/>
          </a:xfrm>
          <a:prstGeom prst="straightConnector1">
            <a:avLst/>
          </a:prstGeom>
          <a:noFill/>
          <a:ln w="34925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0" name="Google Shape;290;p19"/>
          <p:cNvSpPr/>
          <p:nvPr/>
        </p:nvSpPr>
        <p:spPr>
          <a:xfrm>
            <a:off x="3887924" y="2964760"/>
            <a:ext cx="1368152" cy="4320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fork()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2206308" y="4636095"/>
            <a:ext cx="1656184" cy="936104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original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process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continues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5281510" y="4636095"/>
            <a:ext cx="1656184" cy="936104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new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process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" name="Google Shape;289;p19">
            <a:extLst>
              <a:ext uri="{FF2B5EF4-FFF2-40B4-BE49-F238E27FC236}">
                <a16:creationId xmlns:a16="http://schemas.microsoft.com/office/drawing/2014/main" id="{AC488A65-78E4-48D3-1397-E7B5C7546BB0}"/>
              </a:ext>
            </a:extLst>
          </p:cNvPr>
          <p:cNvCxnSpPr>
            <a:cxnSpLocks/>
            <a:endCxn id="294" idx="0"/>
          </p:cNvCxnSpPr>
          <p:nvPr/>
        </p:nvCxnSpPr>
        <p:spPr>
          <a:xfrm flipH="1">
            <a:off x="3034400" y="3396808"/>
            <a:ext cx="1294171" cy="1239287"/>
          </a:xfrm>
          <a:prstGeom prst="straightConnector1">
            <a:avLst/>
          </a:prstGeom>
          <a:noFill/>
          <a:ln w="34925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3" name="Google Shape;293;p19"/>
          <p:cNvSpPr txBox="1"/>
          <p:nvPr/>
        </p:nvSpPr>
        <p:spPr>
          <a:xfrm>
            <a:off x="2892998" y="3725547"/>
            <a:ext cx="1435573" cy="64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Return child's PID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4" name="Google Shape;289;p19">
            <a:extLst>
              <a:ext uri="{FF2B5EF4-FFF2-40B4-BE49-F238E27FC236}">
                <a16:creationId xmlns:a16="http://schemas.microsoft.com/office/drawing/2014/main" id="{0C957F29-6F71-3174-6954-374A95C7F4C7}"/>
              </a:ext>
            </a:extLst>
          </p:cNvPr>
          <p:cNvCxnSpPr>
            <a:cxnSpLocks/>
            <a:endCxn id="299" idx="0"/>
          </p:cNvCxnSpPr>
          <p:nvPr/>
        </p:nvCxnSpPr>
        <p:spPr>
          <a:xfrm>
            <a:off x="4815431" y="3396808"/>
            <a:ext cx="1294171" cy="1239287"/>
          </a:xfrm>
          <a:prstGeom prst="straightConnector1">
            <a:avLst/>
          </a:prstGeom>
          <a:noFill/>
          <a:ln w="34925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8" name="Google Shape;298;p19"/>
          <p:cNvSpPr txBox="1"/>
          <p:nvPr/>
        </p:nvSpPr>
        <p:spPr>
          <a:xfrm>
            <a:off x="5040078" y="3864026"/>
            <a:ext cx="1069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Return 0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Google Shape;264;p17">
            <a:extLst>
              <a:ext uri="{FF2B5EF4-FFF2-40B4-BE49-F238E27FC236}">
                <a16:creationId xmlns:a16="http://schemas.microsoft.com/office/drawing/2014/main" id="{AFB21DF7-1114-0EB6-BD46-3728E6BCC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fork() and wait() (3/5)</a:t>
            </a:r>
            <a:endParaRPr sz="4400" dirty="0"/>
          </a:p>
        </p:txBody>
      </p:sp>
      <p:sp>
        <p:nvSpPr>
          <p:cNvPr id="5" name="Google Shape;636;p58">
            <a:extLst>
              <a:ext uri="{FF2B5EF4-FFF2-40B4-BE49-F238E27FC236}">
                <a16:creationId xmlns:a16="http://schemas.microsoft.com/office/drawing/2014/main" id="{699FA326-15AE-03D1-F0E3-968F655D6E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0099FF"/>
                </a:solidFill>
              </a:rPr>
              <a:t>wait()</a:t>
            </a:r>
            <a:r>
              <a:rPr lang="en-US" sz="2400" b="1" dirty="0"/>
              <a:t> Function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The parent can execute </a:t>
            </a:r>
            <a:r>
              <a:rPr lang="en-US" sz="2400" b="1" dirty="0">
                <a:solidFill>
                  <a:srgbClr val="0099FF"/>
                </a:solidFill>
              </a:rPr>
              <a:t>wait()</a:t>
            </a:r>
            <a:r>
              <a:rPr lang="en-US" sz="2400" dirty="0"/>
              <a:t> to block until the child finishes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If </a:t>
            </a:r>
            <a:r>
              <a:rPr lang="en-US" sz="2400" b="1" dirty="0">
                <a:solidFill>
                  <a:srgbClr val="0099FF"/>
                </a:solidFill>
              </a:rPr>
              <a:t>wait()</a:t>
            </a:r>
            <a:r>
              <a:rPr lang="en-US" sz="2400" dirty="0"/>
              <a:t> returns because the status of a child is reported, it returns the process ID of that child.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Else if an error occurs, it returns –1.</a:t>
            </a:r>
            <a:endParaRPr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308" name="Google Shape;308;p20"/>
          <p:cNvSpPr txBox="1"/>
          <p:nvPr/>
        </p:nvSpPr>
        <p:spPr>
          <a:xfrm>
            <a:off x="808965" y="3647487"/>
            <a:ext cx="7467018" cy="7920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&lt;sys/wait.h&gt;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pid_t wait(int *stat_loc);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799776" y="4685187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wait(NULL);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64;p17">
            <a:extLst>
              <a:ext uri="{FF2B5EF4-FFF2-40B4-BE49-F238E27FC236}">
                <a16:creationId xmlns:a16="http://schemas.microsoft.com/office/drawing/2014/main" id="{F2A81F89-DB58-8E31-1238-D126A0057E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fork() and wait() (4/5)</a:t>
            </a:r>
            <a:endParaRPr sz="4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ED521F11-E8E7-211F-BD70-471499DC1E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Introduction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Unix Variables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PATH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fork() and wait()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Exec </a:t>
            </a:r>
            <a:r>
              <a:rPr lang="en-US" altLang="zh-TW" sz="2000" dirty="0"/>
              <a:t>F</a:t>
            </a:r>
            <a:r>
              <a:rPr lang="en-US" sz="2000" dirty="0"/>
              <a:t>amily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Internal Command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07418D4-630E-C860-6B35-0A69FDC8D4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fork()-wait() example</a:t>
            </a:r>
            <a:endParaRPr sz="24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4" name="Google Shape;264;p17">
            <a:extLst>
              <a:ext uri="{FF2B5EF4-FFF2-40B4-BE49-F238E27FC236}">
                <a16:creationId xmlns:a16="http://schemas.microsoft.com/office/drawing/2014/main" id="{42947469-72A2-E8C3-2581-36C341803D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fork() and wait() (5/5)</a:t>
            </a:r>
            <a:endParaRPr sz="4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7D481E-9CA3-EE30-D68B-343E4DEE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69" y="1703414"/>
            <a:ext cx="6535062" cy="4858428"/>
          </a:xfrm>
          <a:prstGeom prst="rect">
            <a:avLst/>
          </a:prstGeom>
        </p:spPr>
      </p:pic>
      <p:sp>
        <p:nvSpPr>
          <p:cNvPr id="7" name="Google Shape;326;p22">
            <a:extLst>
              <a:ext uri="{FF2B5EF4-FFF2-40B4-BE49-F238E27FC236}">
                <a16:creationId xmlns:a16="http://schemas.microsoft.com/office/drawing/2014/main" id="{01EEA7D5-4F23-513D-605D-84F121872A82}"/>
              </a:ext>
            </a:extLst>
          </p:cNvPr>
          <p:cNvSpPr/>
          <p:nvPr/>
        </p:nvSpPr>
        <p:spPr>
          <a:xfrm>
            <a:off x="1304469" y="5995446"/>
            <a:ext cx="2862178" cy="35911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26;p22">
            <a:extLst>
              <a:ext uri="{FF2B5EF4-FFF2-40B4-BE49-F238E27FC236}">
                <a16:creationId xmlns:a16="http://schemas.microsoft.com/office/drawing/2014/main" id="{15B0353A-7CB6-CC80-1902-8D2672C1B34B}"/>
              </a:ext>
            </a:extLst>
          </p:cNvPr>
          <p:cNvSpPr/>
          <p:nvPr/>
        </p:nvSpPr>
        <p:spPr>
          <a:xfrm>
            <a:off x="1965916" y="4096491"/>
            <a:ext cx="1012954" cy="2021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3209BD0-0D01-46B9-481B-313C0ADC08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Exec </a:t>
            </a:r>
            <a:r>
              <a:rPr lang="en-US" altLang="zh-TW" sz="2000" dirty="0">
                <a:solidFill>
                  <a:srgbClr val="FF0000"/>
                </a:solidFill>
              </a:rPr>
              <a:t>F</a:t>
            </a:r>
            <a:r>
              <a:rPr lang="en-US" sz="2000" dirty="0">
                <a:solidFill>
                  <a:srgbClr val="FF0000"/>
                </a:solidFill>
              </a:rPr>
              <a:t>amily</a:t>
            </a:r>
            <a:endParaRPr sz="2000"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Internal Command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4627162D-4E98-CDA1-9FB4-999C8D663D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211916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Exec Family (1/4)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4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99FF"/>
                </a:solidFill>
              </a:rPr>
              <a:t>fork()</a:t>
            </a:r>
            <a:r>
              <a:rPr lang="en-US" sz="2400" dirty="0"/>
              <a:t> function creates a copy of the calling process, but many applications require the child process to execute code that is different from that of the parent.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99FF"/>
                </a:solidFill>
              </a:rPr>
              <a:t>exec()</a:t>
            </a:r>
            <a:r>
              <a:rPr lang="en-US" sz="2400" dirty="0"/>
              <a:t> family provides a facility for overlaying the process image of the calling process with a new image.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99FF"/>
                </a:solidFill>
              </a:rPr>
              <a:t>fork()–exec()</a:t>
            </a:r>
            <a:r>
              <a:rPr lang="en-US" sz="2400" dirty="0"/>
              <a:t> combination for the child to execute the new program while the parent continues to execute the original code.</a:t>
            </a:r>
            <a:endParaRPr sz="24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968619A5-D6DA-71FE-D681-9BC0A3DE9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Exec Family (2/4)</a:t>
            </a:r>
            <a:endParaRPr sz="4400" dirty="0"/>
          </a:p>
        </p:txBody>
      </p:sp>
      <p:sp>
        <p:nvSpPr>
          <p:cNvPr id="2" name="Google Shape;276;p18">
            <a:extLst>
              <a:ext uri="{FF2B5EF4-FFF2-40B4-BE49-F238E27FC236}">
                <a16:creationId xmlns:a16="http://schemas.microsoft.com/office/drawing/2014/main" id="{C6A21396-2B9E-7033-A521-C64AB88DF689}"/>
              </a:ext>
            </a:extLst>
          </p:cNvPr>
          <p:cNvSpPr/>
          <p:nvPr/>
        </p:nvSpPr>
        <p:spPr>
          <a:xfrm>
            <a:off x="3419872" y="2605665"/>
            <a:ext cx="2592288" cy="864096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memory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75;p18">
            <a:extLst>
              <a:ext uri="{FF2B5EF4-FFF2-40B4-BE49-F238E27FC236}">
                <a16:creationId xmlns:a16="http://schemas.microsoft.com/office/drawing/2014/main" id="{2BA76F55-E95F-A38F-77ED-C745018C5678}"/>
              </a:ext>
            </a:extLst>
          </p:cNvPr>
          <p:cNvSpPr/>
          <p:nvPr/>
        </p:nvSpPr>
        <p:spPr>
          <a:xfrm>
            <a:off x="3419872" y="2605664"/>
            <a:ext cx="2592288" cy="864096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of memory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74;p18">
            <a:extLst>
              <a:ext uri="{FF2B5EF4-FFF2-40B4-BE49-F238E27FC236}">
                <a16:creationId xmlns:a16="http://schemas.microsoft.com/office/drawing/2014/main" id="{146C5F88-12AD-C779-1050-3E6F2531CB70}"/>
              </a:ext>
            </a:extLst>
          </p:cNvPr>
          <p:cNvSpPr/>
          <p:nvPr/>
        </p:nvSpPr>
        <p:spPr>
          <a:xfrm>
            <a:off x="3419872" y="1844824"/>
            <a:ext cx="2592288" cy="4752528"/>
          </a:xfrm>
          <a:prstGeom prst="rect">
            <a:avLst/>
          </a:prstGeom>
          <a:noFill/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77;p18">
            <a:extLst>
              <a:ext uri="{FF2B5EF4-FFF2-40B4-BE49-F238E27FC236}">
                <a16:creationId xmlns:a16="http://schemas.microsoft.com/office/drawing/2014/main" id="{BC96F01C-3859-2856-2FD1-A3549BCC6391}"/>
              </a:ext>
            </a:extLst>
          </p:cNvPr>
          <p:cNvSpPr txBox="1"/>
          <p:nvPr/>
        </p:nvSpPr>
        <p:spPr>
          <a:xfrm>
            <a:off x="1331640" y="2812286"/>
            <a:ext cx="1625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Parent process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278;p18">
            <a:extLst>
              <a:ext uri="{FF2B5EF4-FFF2-40B4-BE49-F238E27FC236}">
                <a16:creationId xmlns:a16="http://schemas.microsoft.com/office/drawing/2014/main" id="{822B4CA9-4AE7-637C-D595-9510599D8EB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56700" y="2996952"/>
            <a:ext cx="3911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" name="Google Shape;281;p18">
            <a:extLst>
              <a:ext uri="{FF2B5EF4-FFF2-40B4-BE49-F238E27FC236}">
                <a16:creationId xmlns:a16="http://schemas.microsoft.com/office/drawing/2014/main" id="{208FDAC3-C05C-21D6-1278-D8369FBBF43E}"/>
              </a:ext>
            </a:extLst>
          </p:cNvPr>
          <p:cNvSpPr txBox="1"/>
          <p:nvPr/>
        </p:nvSpPr>
        <p:spPr>
          <a:xfrm>
            <a:off x="6267042" y="2766119"/>
            <a:ext cx="9444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fork()</a:t>
            </a:r>
            <a:endParaRPr sz="2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78;p18">
            <a:extLst>
              <a:ext uri="{FF2B5EF4-FFF2-40B4-BE49-F238E27FC236}">
                <a16:creationId xmlns:a16="http://schemas.microsoft.com/office/drawing/2014/main" id="{77E8CA9F-273C-E815-CE0F-8F24FF64A04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956700" y="4733055"/>
            <a:ext cx="391164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" name="Google Shape;277;p18">
            <a:extLst>
              <a:ext uri="{FF2B5EF4-FFF2-40B4-BE49-F238E27FC236}">
                <a16:creationId xmlns:a16="http://schemas.microsoft.com/office/drawing/2014/main" id="{DB8B4F83-01FA-9F3F-18AE-C03A113CD0DC}"/>
              </a:ext>
            </a:extLst>
          </p:cNvPr>
          <p:cNvSpPr txBox="1"/>
          <p:nvPr/>
        </p:nvSpPr>
        <p:spPr>
          <a:xfrm>
            <a:off x="1331640" y="4548389"/>
            <a:ext cx="1625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process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81;p18">
            <a:extLst>
              <a:ext uri="{FF2B5EF4-FFF2-40B4-BE49-F238E27FC236}">
                <a16:creationId xmlns:a16="http://schemas.microsoft.com/office/drawing/2014/main" id="{F503678F-8AD1-78E2-C939-65EBCDF11D64}"/>
              </a:ext>
            </a:extLst>
          </p:cNvPr>
          <p:cNvSpPr txBox="1"/>
          <p:nvPr/>
        </p:nvSpPr>
        <p:spPr>
          <a:xfrm>
            <a:off x="6267041" y="4502222"/>
            <a:ext cx="9444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exec()</a:t>
            </a:r>
            <a:endParaRPr sz="2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5;p18">
            <a:extLst>
              <a:ext uri="{FF2B5EF4-FFF2-40B4-BE49-F238E27FC236}">
                <a16:creationId xmlns:a16="http://schemas.microsoft.com/office/drawing/2014/main" id="{96000C2D-A054-6254-0DDE-996070666A91}"/>
              </a:ext>
            </a:extLst>
          </p:cNvPr>
          <p:cNvSpPr/>
          <p:nvPr/>
        </p:nvSpPr>
        <p:spPr>
          <a:xfrm>
            <a:off x="3419872" y="4300986"/>
            <a:ext cx="2592288" cy="864096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memory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36;p58">
            <a:extLst>
              <a:ext uri="{FF2B5EF4-FFF2-40B4-BE49-F238E27FC236}">
                <a16:creationId xmlns:a16="http://schemas.microsoft.com/office/drawing/2014/main" id="{27BC93F8-56D2-BC26-E64B-4DFB6CF188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00018 0.247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/>
      <p:bldP spid="9" grpId="0"/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Exec Family (3/4)</a:t>
            </a:r>
            <a:endParaRPr sz="4400" dirty="0"/>
          </a:p>
        </p:txBody>
      </p:sp>
      <p:sp>
        <p:nvSpPr>
          <p:cNvPr id="363" name="Google Shape;363;p26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/>
              <a:t>The </a:t>
            </a:r>
            <a:r>
              <a:rPr lang="en-US" sz="2400" b="1">
                <a:solidFill>
                  <a:srgbClr val="0099FF"/>
                </a:solidFill>
              </a:rPr>
              <a:t>exec()</a:t>
            </a:r>
            <a:r>
              <a:rPr lang="en-US" sz="2400" b="1"/>
              <a:t> Family (cont.)</a:t>
            </a:r>
            <a:endParaRPr/>
          </a:p>
          <a:p>
            <a:pPr marL="274320" lvl="1" indent="-27432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Char char="◻"/>
            </a:pPr>
            <a:r>
              <a:rPr lang="en-US" sz="2400"/>
              <a:t>passes the command-line arguments in an explicit list and are useful if you know the number of command-line arguments at compile time.</a:t>
            </a:r>
            <a:endParaRPr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683568" y="3194850"/>
            <a:ext cx="7837966" cy="102623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unistd.h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execlp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(const char *filename,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 char *arg0, … /*(char *)NULL*/);</a:t>
            </a:r>
            <a:endParaRPr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83B72BE3-B106-7DDA-110E-EB38273904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Exec Family (4/4)</a:t>
            </a:r>
            <a:endParaRPr sz="4400" dirty="0"/>
          </a:p>
        </p:txBody>
      </p:sp>
      <p:sp>
        <p:nvSpPr>
          <p:cNvPr id="371" name="Google Shape;371;p27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Execlp() execute program defined by yourself</a:t>
            </a:r>
            <a:endParaRPr sz="240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B34C0F-D2F3-D9DC-7FF2-7DD3D151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66" y="1809476"/>
            <a:ext cx="6873867" cy="4438924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CE39C489-9253-8D05-BF9C-777CBB17BF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Exec Family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Internal Command</a:t>
            </a:r>
            <a:endParaRPr sz="2000"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57620A30-5279-F101-2A0E-41098B7CEC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49662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 dirty="0" err="1"/>
              <a:t>執行內建</a:t>
            </a:r>
            <a:r>
              <a:rPr lang="zh-TW" altLang="en-US" sz="2400" dirty="0"/>
              <a:t> </a:t>
            </a:r>
            <a:r>
              <a:rPr lang="en-US" sz="2400" dirty="0"/>
              <a:t>command</a:t>
            </a:r>
            <a:r>
              <a:rPr lang="zh-TW" altLang="en-US" sz="2400" dirty="0"/>
              <a:t> </a:t>
            </a:r>
            <a:r>
              <a:rPr lang="en-US" sz="2400" dirty="0" err="1"/>
              <a:t>時不得使用</a:t>
            </a:r>
            <a:r>
              <a:rPr lang="zh-TW" altLang="en-US" sz="2400" dirty="0"/>
              <a:t> </a:t>
            </a:r>
            <a:r>
              <a:rPr lang="en-US" sz="2400" dirty="0"/>
              <a:t>fork-exec</a:t>
            </a:r>
            <a:r>
              <a:rPr lang="zh-TW" altLang="en-US" sz="2400" dirty="0"/>
              <a:t> </a:t>
            </a:r>
            <a:r>
              <a:rPr lang="en-US" sz="2400" dirty="0" err="1"/>
              <a:t>函式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cd: </a:t>
            </a:r>
            <a:r>
              <a:rPr lang="en-US" sz="2000" dirty="0"/>
              <a:t>change the current working directory 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b="1" dirty="0" err="1"/>
              <a:t>chdir</a:t>
            </a:r>
            <a:r>
              <a:rPr lang="en-US" sz="2000" dirty="0"/>
              <a:t>() changes the current working directory of the calling process to the directory specified in </a:t>
            </a:r>
            <a:r>
              <a:rPr lang="en-US" sz="2000" i="1" dirty="0"/>
              <a:t>path</a:t>
            </a:r>
            <a:r>
              <a:rPr lang="en-US" sz="2000" dirty="0"/>
              <a:t>.</a:t>
            </a:r>
            <a:endParaRPr sz="20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397" name="Google Shape;397;p30"/>
          <p:cNvSpPr txBox="1"/>
          <p:nvPr/>
        </p:nvSpPr>
        <p:spPr>
          <a:xfrm>
            <a:off x="1043608" y="3091630"/>
            <a:ext cx="7467018" cy="76941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unistd.h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chdir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(const char *path);</a:t>
            </a:r>
            <a:endParaRPr dirty="0"/>
          </a:p>
        </p:txBody>
      </p:sp>
      <p:sp>
        <p:nvSpPr>
          <p:cNvPr id="398" name="Google Shape;398;p30"/>
          <p:cNvSpPr txBox="1"/>
          <p:nvPr/>
        </p:nvSpPr>
        <p:spPr>
          <a:xfrm>
            <a:off x="1043608" y="4161947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chdir(“/home”);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70;p27">
            <a:extLst>
              <a:ext uri="{FF2B5EF4-FFF2-40B4-BE49-F238E27FC236}">
                <a16:creationId xmlns:a16="http://schemas.microsoft.com/office/drawing/2014/main" id="{A6E0910B-3CEB-B3A4-1FA9-DE13D0DFB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Internal Command (1/5)</a:t>
            </a:r>
            <a:endParaRPr sz="4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FD01BD0B-B201-B0A8-CF0F-B330CEB536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Internal </a:t>
            </a:r>
            <a:r>
              <a:rPr lang="en-US" altLang="zh-TW" sz="4400" dirty="0"/>
              <a:t>C</a:t>
            </a:r>
            <a:r>
              <a:rPr lang="en-US" sz="4400" dirty="0"/>
              <a:t>ommand</a:t>
            </a:r>
            <a:r>
              <a:rPr lang="zh-TW" altLang="en-US" sz="4400" dirty="0"/>
              <a:t> </a:t>
            </a:r>
            <a:r>
              <a:rPr lang="en-US" sz="4400" dirty="0"/>
              <a:t>(2/5)</a:t>
            </a:r>
            <a:endParaRPr sz="4400" dirty="0"/>
          </a:p>
        </p:txBody>
      </p:sp>
      <p:sp>
        <p:nvSpPr>
          <p:cNvPr id="404" name="Google Shape;404;p31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pwd:</a:t>
            </a:r>
            <a:r>
              <a:rPr lang="en-US" sz="2400" dirty="0"/>
              <a:t> to know the current working directory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The </a:t>
            </a:r>
            <a:r>
              <a:rPr lang="en-US" sz="2400" b="1" dirty="0" err="1"/>
              <a:t>getcwd</a:t>
            </a:r>
            <a:r>
              <a:rPr lang="en-US" sz="2400" dirty="0"/>
              <a:t>() function copies an absolute pathname of the current working directory to the array pointed to by </a:t>
            </a:r>
            <a:r>
              <a:rPr lang="en-US" sz="2400" i="1" dirty="0" err="1"/>
              <a:t>buf</a:t>
            </a:r>
            <a:r>
              <a:rPr lang="en-US" sz="2400" dirty="0"/>
              <a:t>, which is of length </a:t>
            </a:r>
            <a:r>
              <a:rPr lang="en-US" sz="2400" i="1" dirty="0"/>
              <a:t>size</a:t>
            </a:r>
            <a:r>
              <a:rPr lang="en-US" sz="2400" dirty="0"/>
              <a:t>.</a:t>
            </a:r>
            <a:endParaRPr sz="24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406" name="Google Shape;406;p31"/>
          <p:cNvSpPr txBox="1"/>
          <p:nvPr/>
        </p:nvSpPr>
        <p:spPr>
          <a:xfrm>
            <a:off x="827584" y="3614271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&lt;unistd.h&gt;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1"/>
          <p:cNvSpPr txBox="1"/>
          <p:nvPr/>
        </p:nvSpPr>
        <p:spPr>
          <a:xfrm>
            <a:off x="827584" y="4509120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 *getcwd(char *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size_t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7F9A30C-05B3-12BB-29CA-CB2A594CD7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Internal </a:t>
            </a:r>
            <a:r>
              <a:rPr lang="en-US" altLang="zh-TW" sz="4400" dirty="0"/>
              <a:t>C</a:t>
            </a:r>
            <a:r>
              <a:rPr lang="en-US" sz="4400" dirty="0"/>
              <a:t>ommand</a:t>
            </a:r>
            <a:r>
              <a:rPr lang="zh-TW" altLang="en-US" sz="4400" dirty="0"/>
              <a:t> </a:t>
            </a:r>
            <a:r>
              <a:rPr lang="en-US" sz="4400" dirty="0"/>
              <a:t>(</a:t>
            </a:r>
            <a:r>
              <a:rPr lang="en-US" altLang="zh-TW" sz="4400" dirty="0"/>
              <a:t>3</a:t>
            </a:r>
            <a:r>
              <a:rPr lang="en-US" sz="4400" dirty="0"/>
              <a:t>/5)</a:t>
            </a:r>
            <a:endParaRPr sz="4400" dirty="0"/>
          </a:p>
        </p:txBody>
      </p:sp>
      <p:sp>
        <p:nvSpPr>
          <p:cNvPr id="429" name="Google Shape;429;p34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Export </a:t>
            </a:r>
            <a:r>
              <a:rPr lang="en-US" sz="2400" dirty="0" err="1"/>
              <a:t>命令用來設置環境變量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The </a:t>
            </a:r>
            <a:r>
              <a:rPr lang="en-US" sz="2400" b="1" dirty="0" err="1"/>
              <a:t>getenv</a:t>
            </a:r>
            <a:r>
              <a:rPr lang="en-US" sz="2400" dirty="0"/>
              <a:t>() function searches the environment list to find the environment variable </a:t>
            </a:r>
            <a:r>
              <a:rPr lang="en-US" sz="2400" i="1" dirty="0"/>
              <a:t>name</a:t>
            </a:r>
            <a:r>
              <a:rPr lang="en-US" sz="2400" dirty="0"/>
              <a:t>, and returns a pointer to the corresponding </a:t>
            </a:r>
            <a:r>
              <a:rPr lang="en-US" sz="2400" i="1" dirty="0"/>
              <a:t>value</a:t>
            </a:r>
            <a:r>
              <a:rPr lang="en-US" sz="2400" dirty="0"/>
              <a:t> string.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431" name="Google Shape;431;p34"/>
          <p:cNvSpPr txBox="1"/>
          <p:nvPr/>
        </p:nvSpPr>
        <p:spPr>
          <a:xfrm>
            <a:off x="899592" y="3501008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899592" y="4274970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 *getenv(const char *name);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EA5B2B7A-58DE-94E1-4943-B4E23DE731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A shell is a program that acts as an interface between a</a:t>
            </a:r>
            <a:r>
              <a:rPr lang="en-US" dirty="0"/>
              <a:t> </a:t>
            </a:r>
            <a:r>
              <a:rPr lang="en-US" sz="2400" dirty="0"/>
              <a:t>user and the operating system</a:t>
            </a:r>
            <a:endParaRPr sz="24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129" name="Google Shape;129;p3"/>
          <p:cNvSpPr/>
          <p:nvPr/>
        </p:nvSpPr>
        <p:spPr>
          <a:xfrm>
            <a:off x="3617894" y="2487502"/>
            <a:ext cx="1908212" cy="7200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40;p4">
            <a:extLst>
              <a:ext uri="{FF2B5EF4-FFF2-40B4-BE49-F238E27FC236}">
                <a16:creationId xmlns:a16="http://schemas.microsoft.com/office/drawing/2014/main" id="{8377466F-FC78-3D80-5B3C-1DD7BCECA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Introduction (1/3)</a:t>
            </a:r>
            <a:endParaRPr sz="4400" dirty="0"/>
          </a:p>
        </p:txBody>
      </p:sp>
      <p:cxnSp>
        <p:nvCxnSpPr>
          <p:cNvPr id="5" name="Google Shape;289;p19">
            <a:extLst>
              <a:ext uri="{FF2B5EF4-FFF2-40B4-BE49-F238E27FC236}">
                <a16:creationId xmlns:a16="http://schemas.microsoft.com/office/drawing/2014/main" id="{F3C10033-A809-6426-3409-64591B060C00}"/>
              </a:ext>
            </a:extLst>
          </p:cNvPr>
          <p:cNvCxnSpPr>
            <a:cxnSpLocks/>
            <a:stCxn id="129" idx="2"/>
            <a:endCxn id="10" idx="0"/>
          </p:cNvCxnSpPr>
          <p:nvPr/>
        </p:nvCxnSpPr>
        <p:spPr>
          <a:xfrm>
            <a:off x="4572000" y="3207582"/>
            <a:ext cx="0" cy="603501"/>
          </a:xfrm>
          <a:prstGeom prst="straightConnector1">
            <a:avLst/>
          </a:prstGeom>
          <a:noFill/>
          <a:ln w="34925" cap="flat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" name="Google Shape;289;p19">
            <a:extLst>
              <a:ext uri="{FF2B5EF4-FFF2-40B4-BE49-F238E27FC236}">
                <a16:creationId xmlns:a16="http://schemas.microsoft.com/office/drawing/2014/main" id="{41550AB9-410E-41BF-3F96-BBB5E1A88A7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572000" y="4531163"/>
            <a:ext cx="0" cy="603501"/>
          </a:xfrm>
          <a:prstGeom prst="straightConnector1">
            <a:avLst/>
          </a:prstGeom>
          <a:noFill/>
          <a:ln w="34925" cap="flat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" name="Google Shape;129;p3">
            <a:extLst>
              <a:ext uri="{FF2B5EF4-FFF2-40B4-BE49-F238E27FC236}">
                <a16:creationId xmlns:a16="http://schemas.microsoft.com/office/drawing/2014/main" id="{7AFCBFA9-0F11-D6D8-E949-B1C1B288C702}"/>
              </a:ext>
            </a:extLst>
          </p:cNvPr>
          <p:cNvSpPr/>
          <p:nvPr/>
        </p:nvSpPr>
        <p:spPr>
          <a:xfrm>
            <a:off x="3617894" y="3811083"/>
            <a:ext cx="1908212" cy="7200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9;p3">
            <a:extLst>
              <a:ext uri="{FF2B5EF4-FFF2-40B4-BE49-F238E27FC236}">
                <a16:creationId xmlns:a16="http://schemas.microsoft.com/office/drawing/2014/main" id="{1320CB3A-DFA8-3EBF-F779-7D180B7DCE92}"/>
              </a:ext>
            </a:extLst>
          </p:cNvPr>
          <p:cNvSpPr/>
          <p:nvPr/>
        </p:nvSpPr>
        <p:spPr>
          <a:xfrm>
            <a:off x="3617894" y="5134664"/>
            <a:ext cx="1908212" cy="72008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B213AA89-4630-51C6-97CB-4A7BB21CFF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Internal </a:t>
            </a:r>
            <a:r>
              <a:rPr lang="en-US" altLang="zh-TW" sz="4400" dirty="0"/>
              <a:t>C</a:t>
            </a:r>
            <a:r>
              <a:rPr lang="en-US" sz="4400" dirty="0"/>
              <a:t>ommand</a:t>
            </a:r>
            <a:r>
              <a:rPr lang="zh-TW" altLang="en-US" sz="4400" dirty="0"/>
              <a:t> </a:t>
            </a:r>
            <a:r>
              <a:rPr lang="en-US" sz="4400" dirty="0"/>
              <a:t>(4/5)</a:t>
            </a:r>
            <a:endParaRPr sz="4400" dirty="0"/>
          </a:p>
        </p:txBody>
      </p:sp>
      <p:sp>
        <p:nvSpPr>
          <p:cNvPr id="438" name="Google Shape;438;p35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The </a:t>
            </a:r>
            <a:r>
              <a:rPr lang="en-US" sz="2400" b="1"/>
              <a:t>setenv</a:t>
            </a:r>
            <a:r>
              <a:rPr lang="en-US" sz="2400"/>
              <a:t>() function adds the variable </a:t>
            </a:r>
            <a:r>
              <a:rPr lang="en-US" sz="2400" i="1"/>
              <a:t>name</a:t>
            </a:r>
            <a:r>
              <a:rPr lang="en-US" sz="2400"/>
              <a:t> to the environment with the value </a:t>
            </a:r>
            <a:r>
              <a:rPr lang="en-US" sz="2400" i="1"/>
              <a:t>value</a:t>
            </a:r>
            <a:r>
              <a:rPr lang="en-US" sz="2400"/>
              <a:t>, if </a:t>
            </a:r>
            <a:r>
              <a:rPr lang="en-US" sz="2400" i="1"/>
              <a:t>name</a:t>
            </a:r>
            <a:r>
              <a:rPr lang="en-US" sz="2400"/>
              <a:t> does not already exist.</a:t>
            </a:r>
            <a:endParaRPr sz="2400"/>
          </a:p>
        </p:txBody>
      </p:sp>
      <p:sp>
        <p:nvSpPr>
          <p:cNvPr id="440" name="Google Shape;440;p35"/>
          <p:cNvSpPr txBox="1"/>
          <p:nvPr/>
        </p:nvSpPr>
        <p:spPr>
          <a:xfrm>
            <a:off x="1043608" y="3032708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>
            <a:off x="1043608" y="3785865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setenv(const char *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const char *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int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overwrite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90DC3642-2DB6-C49F-257A-9E215DDE7B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Internal Command (5/5)</a:t>
            </a:r>
            <a:endParaRPr sz="4400" dirty="0"/>
          </a:p>
        </p:txBody>
      </p:sp>
      <p:sp>
        <p:nvSpPr>
          <p:cNvPr id="447" name="Google Shape;447;p36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Example</a:t>
            </a:r>
            <a:endParaRPr sz="24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14A420-F848-65D8-7B7B-E83C0F80B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09" y="1801813"/>
            <a:ext cx="7425981" cy="4598987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77276814-1330-3189-1862-147A65BC91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Exec Family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Internal Command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694978B9-0FA7-D37F-BAE5-317582453F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4557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External Command (1/2)</a:t>
            </a:r>
            <a:endParaRPr sz="4400" dirty="0"/>
          </a:p>
        </p:txBody>
      </p:sp>
      <p:sp>
        <p:nvSpPr>
          <p:cNvPr id="470" name="Google Shape;470;p39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執行External commands：fork child process後，再用exec-like函數執行外部command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03584C-D69D-214E-0B38-A5577C21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74" y="2235925"/>
            <a:ext cx="7369852" cy="4012475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2A23D9EF-598F-392B-990A-D8A60335D5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External Command (2/2)</a:t>
            </a:r>
            <a:endParaRPr sz="4400" dirty="0"/>
          </a:p>
        </p:txBody>
      </p:sp>
      <p:sp>
        <p:nvSpPr>
          <p:cNvPr id="478" name="Google Shape;478;p40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Result (something is missing :P)</a:t>
            </a:r>
            <a:endParaRPr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E2B86D-F94E-F79E-248A-CF9E7CFB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79" y="1957155"/>
            <a:ext cx="7226242" cy="4100745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12C666F6-AA5A-1192-E0A3-1CF5266B6F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Exec Family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Internal Command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External Command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Background Execution</a:t>
            </a:r>
            <a:endParaRPr sz="24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9251152F-ECC2-A193-23C7-0C050708EC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5111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Background Execution (1/2)</a:t>
            </a:r>
            <a:endParaRPr sz="4400" dirty="0"/>
          </a:p>
        </p:txBody>
      </p:sp>
      <p:sp>
        <p:nvSpPr>
          <p:cNvPr id="493" name="Google Shape;493;p42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 err="1"/>
              <a:t>當你需要在背景執行程式時，在你要執行的指令後面加</a:t>
            </a:r>
            <a:r>
              <a:rPr lang="en-US" sz="2400" dirty="0"/>
              <a:t>“&amp;”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Example</a:t>
            </a:r>
            <a:endParaRPr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A823BF-6F50-4861-EF4E-056733CE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54" y="2671203"/>
            <a:ext cx="6931491" cy="3471690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144F041D-9334-A85D-CB53-8B7A1D1CD38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Background Execution (2/2)</a:t>
            </a:r>
            <a:endParaRPr sz="4400" dirty="0"/>
          </a:p>
        </p:txBody>
      </p:sp>
      <p:sp>
        <p:nvSpPr>
          <p:cNvPr id="502" name="Google Shape;502;p43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 err="1"/>
              <a:t>當執行一個指令時，按Ctrl+Z會暫停，再輸入bg，則會把該指令再放到background執行</a:t>
            </a:r>
            <a:r>
              <a:rPr lang="en-US" sz="2400" dirty="0"/>
              <a:t>。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Example</a:t>
            </a:r>
            <a:endParaRPr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47FFBB-7E9A-A9ED-B5A7-0B81967F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293" y="3132511"/>
            <a:ext cx="5767414" cy="2342166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BA7CD522-4E6E-C92B-4CE0-D0C0011B4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Exec Family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Internal Command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External Command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Background Execution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Output Redirection</a:t>
            </a:r>
            <a:endParaRPr sz="24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F37C9F3A-C9CC-6C86-903E-AB3E06136A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62021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Output Redirection (1/5)</a:t>
            </a:r>
            <a:endParaRPr sz="4400" dirty="0"/>
          </a:p>
        </p:txBody>
      </p:sp>
      <p:sp>
        <p:nvSpPr>
          <p:cNvPr id="4" name="Google Shape;502;p43">
            <a:extLst>
              <a:ext uri="{FF2B5EF4-FFF2-40B4-BE49-F238E27FC236}">
                <a16:creationId xmlns:a16="http://schemas.microsoft.com/office/drawing/2014/main" id="{BBC8C2D4-C94F-8BD5-9774-C57F59EC28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altLang="zh-TW" sz="2400" dirty="0">
                <a:hlinkClick r:id="rId3"/>
              </a:rPr>
              <a:t>cat</a:t>
            </a:r>
            <a:r>
              <a:rPr lang="en-US" altLang="zh-TW" sz="2400" dirty="0"/>
              <a:t> </a:t>
            </a:r>
            <a:r>
              <a:rPr lang="zh-TW" altLang="en-US" sz="2400" dirty="0"/>
              <a:t>為 </a:t>
            </a:r>
            <a:r>
              <a:rPr lang="en-US" altLang="zh-TW" sz="2400" dirty="0"/>
              <a:t>Linux </a:t>
            </a:r>
            <a:r>
              <a:rPr lang="zh-TW" altLang="en-US" sz="2400" dirty="0"/>
              <a:t>的第一類指令 </a:t>
            </a:r>
            <a:r>
              <a:rPr lang="en-US" altLang="zh-TW" sz="2400" dirty="0"/>
              <a:t>(user command)</a:t>
            </a:r>
            <a:endParaRPr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8805C3-F87C-9F1F-B01B-FCCC074C2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062" y="1738230"/>
            <a:ext cx="6631875" cy="4967370"/>
          </a:xfrm>
          <a:prstGeom prst="rect">
            <a:avLst/>
          </a:prstGeom>
        </p:spPr>
      </p:pic>
      <p:sp>
        <p:nvSpPr>
          <p:cNvPr id="5" name="Google Shape;636;p58">
            <a:extLst>
              <a:ext uri="{FF2B5EF4-FFF2-40B4-BE49-F238E27FC236}">
                <a16:creationId xmlns:a16="http://schemas.microsoft.com/office/drawing/2014/main" id="{DB5D2402-918E-F4F2-7F27-328A8C9868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9187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63A4E0B-28E3-C6C9-89E4-5AC02941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60" y="1993161"/>
            <a:ext cx="6985067" cy="3810037"/>
          </a:xfrm>
          <a:prstGeom prst="rect">
            <a:avLst/>
          </a:prstGeom>
        </p:spPr>
      </p:pic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Introduction (2/3)</a:t>
            </a:r>
            <a:endParaRPr sz="4400" dirty="0"/>
          </a:p>
        </p:txBody>
      </p:sp>
      <p:sp>
        <p:nvSpPr>
          <p:cNvPr id="144" name="Google Shape;144;p4"/>
          <p:cNvSpPr/>
          <p:nvPr/>
        </p:nvSpPr>
        <p:spPr>
          <a:xfrm>
            <a:off x="4237703" y="1997536"/>
            <a:ext cx="1376516" cy="24978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4"/>
          <p:cNvCxnSpPr/>
          <p:nvPr/>
        </p:nvCxnSpPr>
        <p:spPr>
          <a:xfrm rot="10800000">
            <a:off x="6444208" y="3351369"/>
            <a:ext cx="0" cy="3970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6" name="Google Shape;146;p4"/>
          <p:cNvSpPr/>
          <p:nvPr/>
        </p:nvSpPr>
        <p:spPr>
          <a:xfrm>
            <a:off x="6708600" y="4397941"/>
            <a:ext cx="1066549" cy="25118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42;p4">
            <a:extLst>
              <a:ext uri="{FF2B5EF4-FFF2-40B4-BE49-F238E27FC236}">
                <a16:creationId xmlns:a16="http://schemas.microsoft.com/office/drawing/2014/main" id="{DEC08B65-FE3A-B862-6289-4986E65282DD}"/>
              </a:ext>
            </a:extLst>
          </p:cNvPr>
          <p:cNvSpPr txBox="1"/>
          <p:nvPr/>
        </p:nvSpPr>
        <p:spPr>
          <a:xfrm>
            <a:off x="3701010" y="4828424"/>
            <a:ext cx="437691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change current user's login shell</a:t>
            </a:r>
            <a:endParaRPr sz="18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Google Shape;146;p4">
            <a:extLst>
              <a:ext uri="{FF2B5EF4-FFF2-40B4-BE49-F238E27FC236}">
                <a16:creationId xmlns:a16="http://schemas.microsoft.com/office/drawing/2014/main" id="{A6B12597-6C52-E83B-3B5D-73A127D9B829}"/>
              </a:ext>
            </a:extLst>
          </p:cNvPr>
          <p:cNvSpPr/>
          <p:nvPr/>
        </p:nvSpPr>
        <p:spPr>
          <a:xfrm>
            <a:off x="3823810" y="4629460"/>
            <a:ext cx="2291855" cy="25118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6;p4">
            <a:extLst>
              <a:ext uri="{FF2B5EF4-FFF2-40B4-BE49-F238E27FC236}">
                <a16:creationId xmlns:a16="http://schemas.microsoft.com/office/drawing/2014/main" id="{7BF8CAFF-6A35-D008-F796-C7A9261F94F2}"/>
              </a:ext>
            </a:extLst>
          </p:cNvPr>
          <p:cNvSpPr/>
          <p:nvPr/>
        </p:nvSpPr>
        <p:spPr>
          <a:xfrm>
            <a:off x="6708599" y="5287162"/>
            <a:ext cx="852407" cy="25118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36;p58">
            <a:extLst>
              <a:ext uri="{FF2B5EF4-FFF2-40B4-BE49-F238E27FC236}">
                <a16:creationId xmlns:a16="http://schemas.microsoft.com/office/drawing/2014/main" id="{04634BF2-E8FE-5CBE-34E7-4797E9EC7B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Output Redirection (2/5)</a:t>
            </a:r>
            <a:endParaRPr sz="4400" dirty="0"/>
          </a:p>
        </p:txBody>
      </p:sp>
      <p:sp>
        <p:nvSpPr>
          <p:cNvPr id="4" name="Google Shape;502;p43">
            <a:extLst>
              <a:ext uri="{FF2B5EF4-FFF2-40B4-BE49-F238E27FC236}">
                <a16:creationId xmlns:a16="http://schemas.microsoft.com/office/drawing/2014/main" id="{BBC8C2D4-C94F-8BD5-9774-C57F59EC28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Standard Input (stdin): 0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Standard Output (stdout): 1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Standard Error (stderr): 2</a:t>
            </a:r>
            <a:endParaRPr sz="2400" dirty="0"/>
          </a:p>
        </p:txBody>
      </p:sp>
      <p:pic>
        <p:nvPicPr>
          <p:cNvPr id="1026" name="Picture 2" descr="Thinking in Pipelines | Effective Shell">
            <a:extLst>
              <a:ext uri="{FF2B5EF4-FFF2-40B4-BE49-F238E27FC236}">
                <a16:creationId xmlns:a16="http://schemas.microsoft.com/office/drawing/2014/main" id="{AC88E98B-CA07-AF9A-A21B-88E270D75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99" y="3938047"/>
            <a:ext cx="5627802" cy="150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36;p58">
            <a:extLst>
              <a:ext uri="{FF2B5EF4-FFF2-40B4-BE49-F238E27FC236}">
                <a16:creationId xmlns:a16="http://schemas.microsoft.com/office/drawing/2014/main" id="{3516416E-116F-EA6F-001E-758E8DA68B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8241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Output Redirection (3/5)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6E774D-A462-A8A6-7BDB-FEE3858A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76" y="2003221"/>
            <a:ext cx="7679448" cy="3699996"/>
          </a:xfrm>
          <a:prstGeom prst="rect">
            <a:avLst/>
          </a:prstGeom>
        </p:spPr>
      </p:pic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E013C2CE-C403-0352-47DF-A6F99A8098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580074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02;p43">
            <a:extLst>
              <a:ext uri="{FF2B5EF4-FFF2-40B4-BE49-F238E27FC236}">
                <a16:creationId xmlns:a16="http://schemas.microsoft.com/office/drawing/2014/main" id="{D6989528-BA25-F309-8EBD-103938C72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Redirect stdout to file: 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altLang="zh-TW" sz="2400" dirty="0"/>
              <a:t>Redirect stderr to file: </a:t>
            </a:r>
            <a:r>
              <a:rPr lang="en-US" altLang="zh-TW" sz="2400" dirty="0">
                <a:solidFill>
                  <a:srgbClr val="FF0000"/>
                </a:solidFill>
              </a:rPr>
              <a:t>2&gt;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</p:txBody>
      </p:sp>
      <p:sp>
        <p:nvSpPr>
          <p:cNvPr id="525" name="Google Shape;525;p4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Output Redirection (4/5)</a:t>
            </a:r>
            <a:endParaRPr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52832B-5E28-34B7-767F-CB1FA786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95" y="1761892"/>
            <a:ext cx="6697010" cy="16671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52C18F0-6ADD-043D-FE67-91828BB40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495" y="4373673"/>
            <a:ext cx="6697010" cy="1565165"/>
          </a:xfrm>
          <a:prstGeom prst="rect">
            <a:avLst/>
          </a:prstGeom>
        </p:spPr>
      </p:pic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83E1735-6768-53A0-8977-0211F75A70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02;p43">
            <a:extLst>
              <a:ext uri="{FF2B5EF4-FFF2-40B4-BE49-F238E27FC236}">
                <a16:creationId xmlns:a16="http://schemas.microsoft.com/office/drawing/2014/main" id="{D6989528-BA25-F309-8EBD-103938C72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Redirect stdout to file: </a:t>
            </a:r>
            <a:r>
              <a:rPr lang="en-US" sz="2400" dirty="0">
                <a:solidFill>
                  <a:srgbClr val="FF0000"/>
                </a:solidFill>
              </a:rPr>
              <a:t>&amp;&gt;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altLang="zh-TW" sz="2400" dirty="0"/>
              <a:t>If the file exists, append it: </a:t>
            </a:r>
            <a:r>
              <a:rPr lang="en-US" altLang="zh-TW" sz="2400" dirty="0">
                <a:solidFill>
                  <a:srgbClr val="FF0000"/>
                </a:solidFill>
              </a:rPr>
              <a:t>&gt;&gt;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lang="en-US" sz="2400" dirty="0"/>
          </a:p>
        </p:txBody>
      </p:sp>
      <p:sp>
        <p:nvSpPr>
          <p:cNvPr id="525" name="Google Shape;525;p4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Output Redirection (5/5)</a:t>
            </a:r>
            <a:endParaRPr sz="4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60217E-0446-7E0E-B3A3-00CE14F59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7" y="1803967"/>
            <a:ext cx="6839905" cy="1609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0DAB3C-4051-5424-FBA3-B8D566074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46" y="4370917"/>
            <a:ext cx="6839904" cy="2118098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4D22807D-E440-DF29-1CC8-4E75138A60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78139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Exec Family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Internal Command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External Command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Background Execution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Output Redirection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Command History</a:t>
            </a:r>
            <a:endParaRPr sz="24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FF74CDD8-66A8-C3C2-076B-E5ADF559F7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84342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Command History (1/5)</a:t>
            </a:r>
            <a:endParaRPr sz="4400" dirty="0"/>
          </a:p>
        </p:txBody>
      </p:sp>
      <p:sp>
        <p:nvSpPr>
          <p:cNvPr id="541" name="Google Shape;541;p48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It’s an external command that you can check commands you typed before.</a:t>
            </a:r>
            <a:endParaRPr sz="24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C3CD7E-5B45-6C3A-B249-4A9FC080B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9"/>
          <a:stretch/>
        </p:blipFill>
        <p:spPr>
          <a:xfrm>
            <a:off x="2203505" y="1995025"/>
            <a:ext cx="4736989" cy="4710575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4A25C045-8255-F98E-6136-D48042AB0D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Command History (2/5)</a:t>
            </a:r>
            <a:endParaRPr sz="4400" dirty="0"/>
          </a:p>
        </p:txBody>
      </p:sp>
      <p:sp>
        <p:nvSpPr>
          <p:cNvPr id="557" name="Google Shape;557;p50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FF0000"/>
                </a:solidFill>
              </a:rPr>
              <a:t>.bash_history </a:t>
            </a:r>
            <a:r>
              <a:rPr lang="en-US" sz="2400"/>
              <a:t>records what you typed before</a:t>
            </a:r>
            <a:endParaRPr sz="240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F33224-4D71-ED16-45A7-86B4BD73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332" y="1791751"/>
            <a:ext cx="5553336" cy="4788158"/>
          </a:xfrm>
          <a:prstGeom prst="rect">
            <a:avLst/>
          </a:prstGeom>
        </p:spPr>
      </p:pic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9921B238-5D2B-7A7B-C03F-71DC473C20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Command History (3/5)</a:t>
            </a:r>
            <a:endParaRPr sz="4400" dirty="0"/>
          </a:p>
        </p:txBody>
      </p:sp>
      <p:sp>
        <p:nvSpPr>
          <p:cNvPr id="569" name="Google Shape;569;p51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history will get data from buffer. After you turn off the terminal, the data will be sent to .</a:t>
            </a:r>
            <a:r>
              <a:rPr lang="en-US" sz="2400" dirty="0" err="1"/>
              <a:t>bash_history</a:t>
            </a:r>
            <a:endParaRPr sz="24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A6548BC-6833-5E7E-542E-B7AACB5F9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99" y="2690785"/>
            <a:ext cx="6041201" cy="2898802"/>
          </a:xfrm>
          <a:prstGeom prst="rect">
            <a:avLst/>
          </a:prstGeom>
        </p:spPr>
      </p:pic>
      <p:sp>
        <p:nvSpPr>
          <p:cNvPr id="9" name="Google Shape;326;p22">
            <a:extLst>
              <a:ext uri="{FF2B5EF4-FFF2-40B4-BE49-F238E27FC236}">
                <a16:creationId xmlns:a16="http://schemas.microsoft.com/office/drawing/2014/main" id="{0EE876EA-D939-7CDB-8BEC-3042181B458F}"/>
              </a:ext>
            </a:extLst>
          </p:cNvPr>
          <p:cNvSpPr/>
          <p:nvPr/>
        </p:nvSpPr>
        <p:spPr>
          <a:xfrm>
            <a:off x="1739673" y="3106675"/>
            <a:ext cx="3784434" cy="89028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78594C67-D530-5100-8A05-E4E369013E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Command History (4/5)</a:t>
            </a:r>
            <a:endParaRPr sz="4400" dirty="0"/>
          </a:p>
        </p:txBody>
      </p:sp>
      <p:sp>
        <p:nvSpPr>
          <p:cNvPr id="590" name="Google Shape;590;p52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525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00007D"/>
              </a:buClr>
              <a:buSzPts val="1800"/>
            </a:pPr>
            <a:r>
              <a:rPr lang="en-US" sz="2400" dirty="0" err="1"/>
              <a:t>readline</a:t>
            </a:r>
            <a:r>
              <a:rPr lang="en-US" sz="2400" dirty="0"/>
              <a:t>() will read a line from the terminal and return it</a:t>
            </a:r>
            <a:endParaRPr lang="zh-TW" altLang="en-US" dirty="0"/>
          </a:p>
          <a:p>
            <a:pPr marL="342900" indent="-342900">
              <a:spcBef>
                <a:spcPts val="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48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480"/>
              </a:spcBef>
              <a:buSzPts val="1800"/>
            </a:pPr>
            <a:r>
              <a:rPr lang="en-US" sz="2400" dirty="0"/>
              <a:t>You need to </a:t>
            </a:r>
            <a:r>
              <a:rPr lang="en-US" sz="2400" dirty="0">
                <a:solidFill>
                  <a:srgbClr val="FF0000"/>
                </a:solidFill>
              </a:rPr>
              <a:t>install </a:t>
            </a:r>
            <a:r>
              <a:rPr lang="en-US" sz="2400" err="1">
                <a:solidFill>
                  <a:srgbClr val="FF0000"/>
                </a:solidFill>
              </a:rPr>
              <a:t>libreadline</a:t>
            </a:r>
            <a:r>
              <a:rPr lang="en-US" sz="2400" dirty="0">
                <a:solidFill>
                  <a:srgbClr val="FF0000"/>
                </a:solidFill>
              </a:rPr>
              <a:t>-dev package</a:t>
            </a:r>
            <a:r>
              <a:rPr lang="en-US" sz="2400" dirty="0">
                <a:solidFill>
                  <a:schemeClr val="tx1"/>
                </a:solidFill>
              </a:rPr>
              <a:t> first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spcBef>
                <a:spcPts val="480"/>
              </a:spcBef>
              <a:buSzPts val="1800"/>
            </a:pPr>
            <a:endParaRPr lang="en-US" dirty="0"/>
          </a:p>
          <a:p>
            <a:pPr marL="342900" indent="-342900">
              <a:spcBef>
                <a:spcPts val="480"/>
              </a:spcBef>
              <a:buSzPts val="1800"/>
            </a:pPr>
            <a:endParaRPr lang="en-US" sz="2400" dirty="0"/>
          </a:p>
          <a:p>
            <a:pPr marL="342900" indent="-342900">
              <a:spcBef>
                <a:spcPts val="480"/>
              </a:spcBef>
              <a:buSzPts val="1800"/>
            </a:pPr>
            <a:r>
              <a:rPr lang="en-US" sz="2400" dirty="0"/>
              <a:t>You also need to </a:t>
            </a:r>
            <a:r>
              <a:rPr lang="en-US" sz="2400" dirty="0">
                <a:solidFill>
                  <a:srgbClr val="FF0000"/>
                </a:solidFill>
              </a:rPr>
              <a:t>link the </a:t>
            </a:r>
            <a:r>
              <a:rPr lang="en-US" sz="2400" err="1">
                <a:solidFill>
                  <a:srgbClr val="FF0000"/>
                </a:solidFill>
              </a:rPr>
              <a:t>readline</a:t>
            </a:r>
            <a:r>
              <a:rPr lang="en-US" sz="2400" dirty="0">
                <a:solidFill>
                  <a:srgbClr val="FF0000"/>
                </a:solidFill>
              </a:rPr>
              <a:t> library</a:t>
            </a:r>
            <a:r>
              <a:rPr lang="en-US" sz="2400" dirty="0"/>
              <a:t> while you compile the program</a:t>
            </a:r>
            <a:endParaRPr lang="en-US"/>
          </a:p>
        </p:txBody>
      </p:sp>
      <p:sp>
        <p:nvSpPr>
          <p:cNvPr id="592" name="Google Shape;592;p52"/>
          <p:cNvSpPr txBox="1"/>
          <p:nvPr/>
        </p:nvSpPr>
        <p:spPr>
          <a:xfrm>
            <a:off x="841327" y="1742522"/>
            <a:ext cx="7467018" cy="17281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&lt;readline/readline.h&gt;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&lt;readline/history.h&gt;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 *;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readline (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 char *prompt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</p:txBody>
      </p:sp>
      <p:sp>
        <p:nvSpPr>
          <p:cNvPr id="593" name="Google Shape;593;p52"/>
          <p:cNvSpPr txBox="1"/>
          <p:nvPr/>
        </p:nvSpPr>
        <p:spPr>
          <a:xfrm>
            <a:off x="836877" y="5935444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 &lt;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source_file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&gt;.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–o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executable_file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lreadline</a:t>
            </a:r>
            <a:endParaRPr lang="zh-TW" altLang="en-US" sz="2000" b="0" i="0" u="none" strike="noStrike" cap="none" dirty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593;p52">
            <a:extLst>
              <a:ext uri="{FF2B5EF4-FFF2-40B4-BE49-F238E27FC236}">
                <a16:creationId xmlns:a16="http://schemas.microsoft.com/office/drawing/2014/main" id="{1346409F-E16F-D2B4-F948-423256D7EDD1}"/>
              </a:ext>
            </a:extLst>
          </p:cNvPr>
          <p:cNvSpPr txBox="1"/>
          <p:nvPr/>
        </p:nvSpPr>
        <p:spPr>
          <a:xfrm>
            <a:off x="836876" y="4355689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sudo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apt install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libreadline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-dev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BC02B5AF-008D-0489-A456-E04B393277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Command History (5/5)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D9D4CC-20A1-3E2C-F04B-8240FAE68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81" y="1249331"/>
            <a:ext cx="6919237" cy="5151469"/>
          </a:xfrm>
          <a:prstGeom prst="rect">
            <a:avLst/>
          </a:prstGeom>
        </p:spPr>
      </p:pic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82B2A88-61A3-8A39-7E64-23B6785F8E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Introduction (3/3)</a:t>
            </a:r>
            <a:endParaRPr sz="4400"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A shell command can be …</a:t>
            </a:r>
            <a:endParaRPr sz="2400"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760"/>
              <a:buChar char="◻"/>
            </a:pPr>
            <a:r>
              <a:rPr lang="en-US" sz="2000" dirty="0"/>
              <a:t>Internal: the code to be executed is part of the shell</a:t>
            </a:r>
            <a:endParaRPr sz="2000"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SzPts val="1300"/>
              <a:buChar char="■"/>
            </a:pPr>
            <a:r>
              <a:rPr lang="en-US" sz="2000" dirty="0"/>
              <a:t>Running these commands </a:t>
            </a:r>
            <a:r>
              <a:rPr lang="en-US" sz="2000" dirty="0">
                <a:solidFill>
                  <a:srgbClr val="FF0000"/>
                </a:solidFill>
              </a:rPr>
              <a:t>does not require searching their path by the system</a:t>
            </a:r>
            <a:endParaRPr sz="2000"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000" dirty="0"/>
              <a:t>Example: cd, pwd, echo, export</a:t>
            </a:r>
          </a:p>
          <a:p>
            <a:pPr marL="228600" indent="-228600">
              <a:spcBef>
                <a:spcPts val="480"/>
              </a:spcBef>
              <a:buSzPts val="1560"/>
            </a:pP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760"/>
              <a:buChar char="◻"/>
            </a:pPr>
            <a:r>
              <a:rPr lang="en-US" sz="2000" dirty="0"/>
              <a:t>External: the code to be executed resides </a:t>
            </a:r>
            <a:r>
              <a:rPr lang="en-US" sz="2000" dirty="0">
                <a:solidFill>
                  <a:srgbClr val="FF0000"/>
                </a:solidFill>
              </a:rPr>
              <a:t>in a separate binary file</a:t>
            </a:r>
            <a:endParaRPr sz="2000"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SzPts val="1430"/>
              <a:buChar char="■"/>
            </a:pPr>
            <a:r>
              <a:rPr lang="en-US" sz="2000" dirty="0"/>
              <a:t>Running these commands </a:t>
            </a:r>
            <a:r>
              <a:rPr lang="en-US" sz="2000" dirty="0">
                <a:solidFill>
                  <a:srgbClr val="FF0000"/>
                </a:solidFill>
              </a:rPr>
              <a:t>requires searching PATH</a:t>
            </a:r>
            <a:r>
              <a:rPr lang="en-US" sz="2000" dirty="0"/>
              <a:t> by the system</a:t>
            </a:r>
            <a:endParaRPr sz="2000"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000" dirty="0"/>
              <a:t>Example: ls, cp</a:t>
            </a:r>
            <a:endParaRPr sz="2000" dirty="0"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9456DA5B-6DCF-AF80-3B41-B12D1A642B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Unix Variables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PATH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fork() and wait()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Exec Family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Internal Command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>
                <a:solidFill>
                  <a:schemeClr val="tx1"/>
                </a:solidFill>
              </a:rPr>
              <a:t>External Command</a:t>
            </a:r>
            <a:endParaRPr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Background Execution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Output Redirection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Command History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Exercise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D2A975B8-36FC-1DD7-6D4D-1842B36BAD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91924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9;p2">
            <a:extLst>
              <a:ext uri="{FF2B5EF4-FFF2-40B4-BE49-F238E27FC236}">
                <a16:creationId xmlns:a16="http://schemas.microsoft.com/office/drawing/2014/main" id="{BC6BA577-8816-E9F5-0AFF-9177A71AFEBA}"/>
              </a:ext>
            </a:extLst>
          </p:cNvPr>
          <p:cNvSpPr txBox="1">
            <a:spLocks/>
          </p:cNvSpPr>
          <p:nvPr/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480"/>
              </a:spcBef>
              <a:buSzPts val="1920"/>
            </a:pPr>
            <a:r>
              <a:rPr lang="en-US" sz="2400" dirty="0">
                <a:solidFill>
                  <a:schemeClr val="tx1"/>
                </a:solidFill>
              </a:rPr>
              <a:t>A Simple Linux Shell</a:t>
            </a:r>
          </a:p>
          <a:p>
            <a:pPr marL="742950" lvl="1" indent="-285750">
              <a:spcBef>
                <a:spcPts val="480"/>
              </a:spcBef>
              <a:buSzPts val="1920"/>
            </a:pPr>
            <a:r>
              <a:rPr lang="zh-TW" altLang="en-US" sz="2000">
                <a:solidFill>
                  <a:schemeClr val="tx1"/>
                </a:solidFill>
              </a:rPr>
              <a:t>基本功能 </a:t>
            </a:r>
            <a:r>
              <a:rPr lang="en-US" altLang="zh-TW" sz="2000" dirty="0">
                <a:solidFill>
                  <a:schemeClr val="tx1"/>
                </a:solidFill>
              </a:rPr>
              <a:t>(70%)</a:t>
            </a:r>
            <a:endParaRPr lang="zh-TW" altLang="en-US" sz="2000" dirty="0">
              <a:solidFill>
                <a:schemeClr val="tx1"/>
              </a:solidFill>
            </a:endParaRP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</a:rPr>
              <a:t>印出 </a:t>
            </a:r>
            <a:r>
              <a:rPr lang="en-US" sz="2000" dirty="0">
                <a:solidFill>
                  <a:schemeClr val="tx1"/>
                </a:solidFill>
              </a:rPr>
              <a:t>prompt</a:t>
            </a:r>
            <a:r>
              <a:rPr lang="zh-TW" altLang="en-US" sz="2000" dirty="0">
                <a:solidFill>
                  <a:schemeClr val="tx1"/>
                </a:solidFill>
              </a:rPr>
              <a:t> 並可讓使用者輸入 </a:t>
            </a:r>
            <a:r>
              <a:rPr lang="en-US" altLang="zh-TW" sz="2000" dirty="0">
                <a:solidFill>
                  <a:schemeClr val="tx1"/>
                </a:solidFill>
              </a:rPr>
              <a:t>command</a:t>
            </a:r>
            <a:endParaRPr lang="en-US" sz="2000" dirty="0">
              <a:solidFill>
                <a:schemeClr val="tx1"/>
              </a:solidFill>
            </a:endParaRPr>
          </a:p>
          <a:p>
            <a:pPr marL="1714500" lvl="3" indent="-342900">
              <a:spcBef>
                <a:spcPts val="480"/>
              </a:spcBef>
              <a:buSzPts val="1920"/>
            </a:pPr>
            <a:r>
              <a:rPr lang="en-US" altLang="zh-TW" sz="1800" dirty="0">
                <a:solidFill>
                  <a:schemeClr val="tx1"/>
                </a:solidFill>
              </a:rPr>
              <a:t>prompt </a:t>
            </a:r>
            <a:r>
              <a:rPr lang="zh-TW" altLang="en-US" sz="1800" dirty="0">
                <a:solidFill>
                  <a:schemeClr val="tx1"/>
                </a:solidFill>
              </a:rPr>
              <a:t>需印出 </a:t>
            </a:r>
            <a:r>
              <a:rPr lang="en-US" altLang="zh-TW" sz="1800" dirty="0">
                <a:solidFill>
                  <a:schemeClr val="tx1"/>
                </a:solidFill>
              </a:rPr>
              <a:t>"</a:t>
            </a:r>
            <a:r>
              <a:rPr lang="en-US" altLang="zh-TW" sz="1800" dirty="0">
                <a:solidFill>
                  <a:srgbClr val="FF0000"/>
                </a:solidFill>
              </a:rPr>
              <a:t>&lt;</a:t>
            </a:r>
            <a:r>
              <a:rPr lang="zh-TW" altLang="en-US" sz="1800" dirty="0">
                <a:solidFill>
                  <a:srgbClr val="FF0000"/>
                </a:solidFill>
              </a:rPr>
              <a:t>當前使用者</a:t>
            </a:r>
            <a:r>
              <a:rPr lang="en-US" altLang="zh-TW" sz="1800" dirty="0">
                <a:solidFill>
                  <a:srgbClr val="FF0000"/>
                </a:solidFill>
              </a:rPr>
              <a:t>&gt;@&lt;</a:t>
            </a:r>
            <a:r>
              <a:rPr lang="zh-TW" altLang="en-US" sz="1800" dirty="0">
                <a:solidFill>
                  <a:srgbClr val="FF0000"/>
                </a:solidFill>
              </a:rPr>
              <a:t>當前主機名稱</a:t>
            </a:r>
            <a:r>
              <a:rPr lang="en-US" altLang="zh-TW" sz="1800" dirty="0">
                <a:solidFill>
                  <a:srgbClr val="FF0000"/>
                </a:solidFill>
              </a:rPr>
              <a:t>&gt;:&lt;</a:t>
            </a:r>
            <a:r>
              <a:rPr lang="zh-TW" altLang="en-US" sz="1800" dirty="0">
                <a:solidFill>
                  <a:srgbClr val="FF0000"/>
                </a:solidFill>
              </a:rPr>
              <a:t>當前路徑</a:t>
            </a:r>
            <a:r>
              <a:rPr lang="en-US" altLang="zh-TW" sz="1800" dirty="0">
                <a:solidFill>
                  <a:srgbClr val="FF0000"/>
                </a:solidFill>
              </a:rPr>
              <a:t>&gt;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$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"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zh-TW" altLang="en-US" sz="1800" dirty="0">
                <a:solidFill>
                  <a:schemeClr val="tx1"/>
                </a:solidFill>
              </a:rPr>
              <a:t>路徑初始值為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~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zh-TW" altLang="en-US" sz="1800" dirty="0">
                <a:solidFill>
                  <a:schemeClr val="tx1"/>
                </a:solidFill>
              </a:rPr>
              <a:t>，也就是 </a:t>
            </a:r>
            <a:r>
              <a:rPr lang="en-US" altLang="zh-TW" sz="1800" dirty="0">
                <a:solidFill>
                  <a:schemeClr val="tx1"/>
                </a:solidFill>
              </a:rPr>
              <a:t>/home/&lt;</a:t>
            </a:r>
            <a:r>
              <a:rPr lang="zh-TW" altLang="en-US" sz="1800" dirty="0">
                <a:solidFill>
                  <a:schemeClr val="tx1"/>
                </a:solidFill>
              </a:rPr>
              <a:t>當前使用者</a:t>
            </a:r>
            <a:r>
              <a:rPr lang="en-US" altLang="zh-TW" sz="1800" dirty="0">
                <a:solidFill>
                  <a:schemeClr val="tx1"/>
                </a:solidFill>
              </a:rPr>
              <a:t>&gt;/</a:t>
            </a:r>
          </a:p>
          <a:p>
            <a:pPr marL="1714500" lvl="3" indent="-342900">
              <a:spcBef>
                <a:spcPts val="480"/>
              </a:spcBef>
              <a:buSzPts val="1920"/>
            </a:pPr>
            <a:r>
              <a:rPr lang="zh-TW" altLang="en-US" sz="1800" dirty="0">
                <a:solidFill>
                  <a:schemeClr val="tx1"/>
                </a:solidFill>
              </a:rPr>
              <a:t>範例如同 </a:t>
            </a:r>
            <a:r>
              <a:rPr lang="en-US" altLang="zh-TW" sz="1800" dirty="0">
                <a:solidFill>
                  <a:schemeClr val="tx1"/>
                </a:solidFill>
              </a:rPr>
              <a:t>terminal: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1714500" lvl="3" indent="-342900">
              <a:spcBef>
                <a:spcPts val="480"/>
              </a:spcBef>
              <a:buSzPts val="1920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</a:rPr>
              <a:t>接受並執行 </a:t>
            </a:r>
            <a:r>
              <a:rPr lang="en-US" sz="2000" dirty="0">
                <a:solidFill>
                  <a:schemeClr val="tx1"/>
                </a:solidFill>
              </a:rPr>
              <a:t>command</a:t>
            </a:r>
          </a:p>
          <a:p>
            <a:pPr marL="1706245" lvl="3" indent="-334645">
              <a:spcBef>
                <a:spcPts val="480"/>
              </a:spcBef>
              <a:buSzPts val="1920"/>
            </a:pPr>
            <a:r>
              <a:rPr lang="en-US" sz="1800" dirty="0">
                <a:solidFill>
                  <a:schemeClr val="tx1"/>
                </a:solidFill>
              </a:rPr>
              <a:t>Build-in commands</a:t>
            </a:r>
            <a:r>
              <a:rPr lang="en-US" altLang="zh-TW" sz="1800" dirty="0">
                <a:solidFill>
                  <a:schemeClr val="tx1"/>
                </a:solidFill>
              </a:rPr>
              <a:t>: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export, echo, </a:t>
            </a:r>
            <a:r>
              <a:rPr lang="en-US" sz="1800" dirty="0" err="1">
                <a:solidFill>
                  <a:schemeClr val="tx1"/>
                </a:solidFill>
              </a:rPr>
              <a:t>pwd</a:t>
            </a:r>
            <a:r>
              <a:rPr lang="en-US" sz="1800" dirty="0">
                <a:solidFill>
                  <a:schemeClr val="tx1"/>
                </a:solidFill>
              </a:rPr>
              <a:t>, cd</a:t>
            </a:r>
            <a:endParaRPr lang="zh-TW" altLang="en-US" sz="1800" dirty="0">
              <a:solidFill>
                <a:schemeClr val="tx1"/>
              </a:solidFill>
            </a:endParaRPr>
          </a:p>
          <a:p>
            <a:pPr marL="1706245" lvl="3" indent="-334645">
              <a:spcBef>
                <a:spcPts val="480"/>
              </a:spcBef>
              <a:buSzPts val="1920"/>
            </a:pPr>
            <a:r>
              <a:rPr lang="en-US" altLang="zh-TW" sz="1800" dirty="0">
                <a:solidFill>
                  <a:schemeClr val="tx1"/>
                </a:solidFill>
              </a:rPr>
              <a:t>External </a:t>
            </a:r>
            <a:r>
              <a:rPr lang="en-US" sz="1800" dirty="0">
                <a:solidFill>
                  <a:schemeClr val="tx1"/>
                </a:solidFill>
              </a:rPr>
              <a:t>commands: fork a child process</a:t>
            </a:r>
            <a:r>
              <a:rPr lang="zh-TW" altLang="en-US" sz="1800" dirty="0">
                <a:solidFill>
                  <a:schemeClr val="tx1"/>
                </a:solidFill>
              </a:rPr>
              <a:t>，再用 </a:t>
            </a:r>
            <a:r>
              <a:rPr lang="en-US" sz="1800" dirty="0">
                <a:solidFill>
                  <a:schemeClr val="tx1"/>
                </a:solidFill>
              </a:rPr>
              <a:t>exec-like</a:t>
            </a:r>
            <a:r>
              <a:rPr lang="zh-TW" altLang="en-US" sz="1800" dirty="0">
                <a:solidFill>
                  <a:schemeClr val="tx1"/>
                </a:solidFill>
              </a:rPr>
              <a:t> 函式執行外部 </a:t>
            </a:r>
            <a:r>
              <a:rPr lang="en-US" sz="1800" dirty="0">
                <a:solidFill>
                  <a:schemeClr val="tx1"/>
                </a:solidFill>
              </a:rPr>
              <a:t>command，</a:t>
            </a:r>
            <a:r>
              <a:rPr lang="zh-TW" altLang="en-US" sz="1800" dirty="0">
                <a:solidFill>
                  <a:schemeClr val="tx1"/>
                </a:solidFill>
              </a:rPr>
              <a:t>最後輸出執行結果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1706245" lvl="3" indent="-334645">
              <a:spcBef>
                <a:spcPts val="480"/>
              </a:spcBef>
              <a:buSzPts val="1920"/>
            </a:pPr>
            <a:r>
              <a:rPr lang="zh-TW" altLang="en-US" sz="1800">
                <a:solidFill>
                  <a:schemeClr val="tx1"/>
                </a:solidFill>
              </a:rPr>
              <a:t>輸入 exit 結束程式</a:t>
            </a:r>
            <a:endParaRPr lang="zh-TW" altLang="en-US" sz="1800" dirty="0">
              <a:solidFill>
                <a:schemeClr val="tx1"/>
              </a:solidFill>
            </a:endParaRPr>
          </a:p>
          <a:p>
            <a:pPr marL="1706245" lvl="3" indent="-334645">
              <a:spcBef>
                <a:spcPts val="480"/>
              </a:spcBef>
              <a:buClr>
                <a:srgbClr val="9999CC"/>
              </a:buClr>
              <a:buSzPts val="1920"/>
            </a:pPr>
            <a:endParaRPr lang="zh-TW" altLang="en-US" sz="2200" dirty="0">
              <a:solidFill>
                <a:schemeClr val="tx1"/>
              </a:solidFill>
            </a:endParaRPr>
          </a:p>
          <a:p>
            <a:pPr marL="1254125" lvl="2" indent="-339725">
              <a:spcBef>
                <a:spcPts val="480"/>
              </a:spcBef>
              <a:buSzPts val="192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command</a:t>
            </a:r>
            <a:r>
              <a:rPr lang="zh-TW" altLang="en-US" sz="2000" dirty="0">
                <a:solidFill>
                  <a:schemeClr val="tx1"/>
                </a:solidFill>
              </a:rPr>
              <a:t> 執行結束後，再回到 </a:t>
            </a:r>
            <a:r>
              <a:rPr lang="en-US" altLang="zh-TW" sz="2000" dirty="0">
                <a:solidFill>
                  <a:schemeClr val="tx1"/>
                </a:solidFill>
              </a:rPr>
              <a:t>1.</a:t>
            </a:r>
          </a:p>
          <a:p>
            <a:pPr marL="285750" indent="-285750">
              <a:spcBef>
                <a:spcPts val="480"/>
              </a:spcBef>
              <a:buSzPts val="1920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Google Shape;118;p2">
            <a:extLst>
              <a:ext uri="{FF2B5EF4-FFF2-40B4-BE49-F238E27FC236}">
                <a16:creationId xmlns:a16="http://schemas.microsoft.com/office/drawing/2014/main" id="{B47E2535-8706-9A96-EA44-177B892F2D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Exercise (1/4)</a:t>
            </a:r>
            <a:endParaRPr sz="4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BBC4D4D-C33D-383B-1106-AAC3B7B2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04" y="3091813"/>
            <a:ext cx="3785894" cy="276271"/>
          </a:xfrm>
          <a:prstGeom prst="rect">
            <a:avLst/>
          </a:prstGeom>
        </p:spPr>
      </p:pic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745EA9B6-CB8D-091F-28C3-56C1428B27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2">
            <a:extLst>
              <a:ext uri="{FF2B5EF4-FFF2-40B4-BE49-F238E27FC236}">
                <a16:creationId xmlns:a16="http://schemas.microsoft.com/office/drawing/2014/main" id="{1FBF352A-D9B0-602D-992E-7F80CD35665B}"/>
              </a:ext>
            </a:extLst>
          </p:cNvPr>
          <p:cNvSpPr txBox="1">
            <a:spLocks/>
          </p:cNvSpPr>
          <p:nvPr/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480"/>
              </a:spcBef>
              <a:buSzPts val="1920"/>
            </a:pPr>
            <a:r>
              <a:rPr lang="en-US" sz="2400" dirty="0">
                <a:solidFill>
                  <a:schemeClr val="tx1"/>
                </a:solidFill>
              </a:rPr>
              <a:t>A Simple Linux Shell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(Cont.)</a:t>
            </a:r>
            <a:endParaRPr lang="en-US" sz="2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480"/>
              </a:spcBef>
              <a:buSzPts val="1920"/>
            </a:pPr>
            <a:r>
              <a:rPr lang="zh-TW" altLang="en-US" sz="2000">
                <a:solidFill>
                  <a:schemeClr val="tx1"/>
                </a:solidFill>
              </a:rPr>
              <a:t>進階功能 </a:t>
            </a:r>
            <a:r>
              <a:rPr lang="en-US" altLang="zh-TW" sz="2000" dirty="0">
                <a:solidFill>
                  <a:schemeClr val="tx1"/>
                </a:solidFill>
              </a:rPr>
              <a:t>(30%)</a:t>
            </a: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r>
              <a:rPr lang="zh-TW" altLang="en-US" sz="2000">
                <a:solidFill>
                  <a:schemeClr val="tx1"/>
                </a:solidFill>
              </a:rPr>
              <a:t>支援 </a:t>
            </a:r>
            <a:r>
              <a:rPr lang="en-US" altLang="zh-TW" sz="2000" dirty="0">
                <a:solidFill>
                  <a:schemeClr val="tx1"/>
                </a:solidFill>
              </a:rPr>
              <a:t>background execution (&amp;) (10%)</a:t>
            </a: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endParaRPr lang="en-US" altLang="zh-TW" sz="2000" dirty="0">
              <a:solidFill>
                <a:schemeClr val="tx1"/>
              </a:solidFill>
            </a:endParaRP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r>
              <a:rPr lang="zh-TW" altLang="en-US" sz="2000">
                <a:solidFill>
                  <a:schemeClr val="tx1"/>
                </a:solidFill>
              </a:rPr>
              <a:t>支援 </a:t>
            </a:r>
            <a:r>
              <a:rPr lang="en-US" altLang="zh-TW" sz="2000" dirty="0">
                <a:solidFill>
                  <a:schemeClr val="tx1"/>
                </a:solidFill>
              </a:rPr>
              <a:t>output redirection (&gt;) (10%)</a:t>
            </a: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endParaRPr lang="en-US" altLang="zh-TW" sz="2000" dirty="0">
              <a:solidFill>
                <a:schemeClr val="tx1"/>
              </a:solidFill>
            </a:endParaRP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</a:rPr>
              <a:t>查詢歷史 </a:t>
            </a:r>
            <a:r>
              <a:rPr lang="en-US" altLang="zh-TW" sz="2000" dirty="0">
                <a:solidFill>
                  <a:schemeClr val="tx1"/>
                </a:solidFill>
              </a:rPr>
              <a:t>command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(10%)</a:t>
            </a:r>
          </a:p>
          <a:p>
            <a:pPr marL="1714500" lvl="3" indent="-342900">
              <a:spcBef>
                <a:spcPts val="480"/>
              </a:spcBef>
              <a:buSzPts val="1920"/>
            </a:pPr>
            <a:r>
              <a:rPr lang="zh-TW" altLang="en-US" sz="1800" dirty="0">
                <a:solidFill>
                  <a:schemeClr val="tx1"/>
                </a:solidFill>
              </a:rPr>
              <a:t>按上</a:t>
            </a:r>
            <a:r>
              <a:rPr lang="en-US" altLang="zh-TW" sz="1800" dirty="0">
                <a:solidFill>
                  <a:schemeClr val="tx1"/>
                </a:solidFill>
              </a:rPr>
              <a:t>/</a:t>
            </a:r>
            <a:r>
              <a:rPr lang="zh-TW" altLang="en-US" sz="1800" dirty="0">
                <a:solidFill>
                  <a:schemeClr val="tx1"/>
                </a:solidFill>
              </a:rPr>
              <a:t>下鍵時，印出 </a:t>
            </a:r>
            <a:r>
              <a:rPr lang="en-US" altLang="zh-TW" sz="1800" dirty="0">
                <a:solidFill>
                  <a:schemeClr val="tx1"/>
                </a:solidFill>
              </a:rPr>
              <a:t>prompt </a:t>
            </a:r>
            <a:r>
              <a:rPr lang="zh-TW" altLang="en-US" sz="1800" dirty="0">
                <a:solidFill>
                  <a:schemeClr val="tx1"/>
                </a:solidFill>
              </a:rPr>
              <a:t>及上</a:t>
            </a:r>
            <a:r>
              <a:rPr lang="en-US" altLang="zh-TW" sz="1800" dirty="0">
                <a:solidFill>
                  <a:schemeClr val="tx1"/>
                </a:solidFill>
              </a:rPr>
              <a:t>/</a:t>
            </a:r>
            <a:r>
              <a:rPr lang="zh-TW" altLang="en-US" sz="1800" dirty="0">
                <a:solidFill>
                  <a:schemeClr val="tx1"/>
                </a:solidFill>
              </a:rPr>
              <a:t>下一筆歷史 </a:t>
            </a:r>
            <a:r>
              <a:rPr lang="en-US" altLang="zh-TW" sz="1800" dirty="0">
                <a:solidFill>
                  <a:schemeClr val="tx1"/>
                </a:solidFill>
              </a:rPr>
              <a:t>command</a:t>
            </a:r>
          </a:p>
          <a:p>
            <a:pPr marL="1714500" lvl="3" indent="-342900">
              <a:spcBef>
                <a:spcPts val="480"/>
              </a:spcBef>
              <a:buSzPts val="1920"/>
            </a:pPr>
            <a:r>
              <a:rPr lang="zh-TW" altLang="en-US" sz="1800" dirty="0">
                <a:solidFill>
                  <a:schemeClr val="tx1"/>
                </a:solidFill>
              </a:rPr>
              <a:t>歷史 </a:t>
            </a:r>
            <a:r>
              <a:rPr lang="en-US" altLang="zh-TW" sz="1800" dirty="0">
                <a:solidFill>
                  <a:schemeClr val="tx1"/>
                </a:solidFill>
              </a:rPr>
              <a:t>command </a:t>
            </a:r>
            <a:r>
              <a:rPr lang="zh-TW" altLang="en-US" sz="1800" dirty="0">
                <a:solidFill>
                  <a:schemeClr val="tx1"/>
                </a:solidFill>
              </a:rPr>
              <a:t>印出後，按 </a:t>
            </a:r>
            <a:r>
              <a:rPr lang="en-US" altLang="zh-TW" sz="1800" dirty="0">
                <a:solidFill>
                  <a:schemeClr val="tx1"/>
                </a:solidFill>
              </a:rPr>
              <a:t>enter </a:t>
            </a:r>
            <a:r>
              <a:rPr lang="zh-TW" altLang="en-US" sz="1800" dirty="0">
                <a:solidFill>
                  <a:schemeClr val="tx1"/>
                </a:solidFill>
              </a:rPr>
              <a:t>鍵可執行該歷史 </a:t>
            </a:r>
            <a:r>
              <a:rPr lang="en-US" altLang="zh-TW" sz="1800" dirty="0">
                <a:solidFill>
                  <a:schemeClr val="tx1"/>
                </a:solidFill>
              </a:rPr>
              <a:t>command</a:t>
            </a:r>
          </a:p>
          <a:p>
            <a:pPr marL="1257300" lvl="2" indent="-342900">
              <a:spcBef>
                <a:spcPts val="480"/>
              </a:spcBef>
              <a:buSzPts val="1920"/>
              <a:buFont typeface="+mj-lt"/>
              <a:buAutoNum type="arabicPeriod"/>
            </a:pPr>
            <a:endParaRPr lang="en-US" altLang="zh-TW" sz="20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80"/>
              </a:spcBef>
              <a:buSzPts val="1920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Google Shape;118;p2">
            <a:extLst>
              <a:ext uri="{FF2B5EF4-FFF2-40B4-BE49-F238E27FC236}">
                <a16:creationId xmlns:a16="http://schemas.microsoft.com/office/drawing/2014/main" id="{5BC89156-0D31-6C41-A103-F23ADE0E88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Exercise (2/4)</a:t>
            </a:r>
            <a:endParaRPr sz="4400" dirty="0"/>
          </a:p>
        </p:txBody>
      </p:sp>
      <p:sp>
        <p:nvSpPr>
          <p:cNvPr id="4" name="Google Shape;636;p58">
            <a:extLst>
              <a:ext uri="{FF2B5EF4-FFF2-40B4-BE49-F238E27FC236}">
                <a16:creationId xmlns:a16="http://schemas.microsoft.com/office/drawing/2014/main" id="{7F73FDFA-F63E-B26C-3027-F255489969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"/>
          <p:cNvSpPr txBox="1">
            <a:spLocks noGrp="1"/>
          </p:cNvSpPr>
          <p:nvPr>
            <p:ph type="body" idx="1"/>
          </p:nvPr>
        </p:nvSpPr>
        <p:spPr>
          <a:xfrm>
            <a:off x="457200" y="1265238"/>
            <a:ext cx="8229600" cy="47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ct val="75000"/>
              <a:buFont typeface="Noto Sans Symbols"/>
              <a:buChar char="■"/>
            </a:pPr>
            <a:r>
              <a:rPr lang="en-US" sz="2400" dirty="0"/>
              <a:t>Upload your source code to </a:t>
            </a:r>
            <a:r>
              <a:rPr lang="en-US" sz="2400" dirty="0" err="1"/>
              <a:t>iLearning</a:t>
            </a:r>
            <a:endParaRPr lang="en-US" sz="2400" dirty="0"/>
          </a:p>
          <a:p>
            <a:pPr marL="800100" lvl="1" indent="-342900">
              <a:spcBef>
                <a:spcPts val="518"/>
              </a:spcBef>
              <a:buSzPct val="75000"/>
              <a:buFont typeface="Noto Sans Symbols"/>
              <a:buChar char="■"/>
            </a:pPr>
            <a:r>
              <a:rPr lang="en-US" altLang="zh-TW" sz="2000" dirty="0"/>
              <a:t>Due day: </a:t>
            </a:r>
            <a:r>
              <a:rPr lang="en-US" altLang="zh-TW" sz="2000" dirty="0">
                <a:solidFill>
                  <a:srgbClr val="FF0000"/>
                </a:solidFill>
              </a:rPr>
              <a:t>2023/11/14  19:00</a:t>
            </a:r>
          </a:p>
          <a:p>
            <a:pPr marL="800100" lvl="1" indent="-342900">
              <a:spcBef>
                <a:spcPts val="518"/>
              </a:spcBef>
              <a:buSzPct val="75000"/>
              <a:buFont typeface="Noto Sans Symbols"/>
              <a:buChar char="■"/>
            </a:pPr>
            <a:r>
              <a:rPr lang="en-US" sz="2000" dirty="0">
                <a:solidFill>
                  <a:schemeClr val="tx1"/>
                </a:solidFill>
              </a:rPr>
              <a:t>C Standard: </a:t>
            </a:r>
            <a:r>
              <a:rPr lang="en-US" sz="2000" dirty="0">
                <a:solidFill>
                  <a:srgbClr val="FF0000"/>
                </a:solidFill>
              </a:rPr>
              <a:t>C11</a:t>
            </a:r>
            <a:endParaRPr lang="en-US" sz="2000" dirty="0"/>
          </a:p>
          <a:p>
            <a:pPr marL="800100" lvl="1" indent="-342900">
              <a:spcBef>
                <a:spcPts val="518"/>
              </a:spcBef>
              <a:buSzPct val="75000"/>
              <a:buFont typeface="Noto Sans Symbols"/>
              <a:buChar char="■"/>
            </a:pPr>
            <a:r>
              <a:rPr lang="en-US" sz="2000" dirty="0"/>
              <a:t>hw2_&lt;</a:t>
            </a:r>
            <a:r>
              <a:rPr lang="en-US" sz="2000" dirty="0" err="1"/>
              <a:t>學號</a:t>
            </a:r>
            <a:r>
              <a:rPr lang="en-US" sz="2000" dirty="0"/>
              <a:t>&gt;.c  (e.g. hw</a:t>
            </a:r>
            <a:r>
              <a:rPr lang="en-US" altLang="zh-TW" sz="2000" dirty="0"/>
              <a:t>2</a:t>
            </a:r>
            <a:r>
              <a:rPr lang="en-US" sz="2000" dirty="0"/>
              <a:t>_7112056030.c)</a:t>
            </a:r>
          </a:p>
          <a:p>
            <a:pPr marL="800100" lvl="1" indent="-342900">
              <a:spcBef>
                <a:spcPts val="518"/>
              </a:spcBef>
              <a:buSzPct val="75000"/>
              <a:buFont typeface="Noto Sans Symbols"/>
              <a:buChar char="■"/>
            </a:pPr>
            <a:r>
              <a:rPr lang="zh-TW" altLang="en-US" sz="2000" dirty="0"/>
              <a:t>如果有不止一個檔案，請壓縮成 </a:t>
            </a:r>
            <a:r>
              <a:rPr lang="en-US" altLang="zh-TW" sz="2000" dirty="0"/>
              <a:t>hw2_&lt;</a:t>
            </a:r>
            <a:r>
              <a:rPr lang="zh-TW" altLang="en-US" sz="2000" dirty="0"/>
              <a:t>學號</a:t>
            </a:r>
            <a:r>
              <a:rPr lang="en-US" altLang="zh-TW" sz="2000" dirty="0"/>
              <a:t>&gt;</a:t>
            </a:r>
            <a:r>
              <a:rPr lang="en-US" altLang="zh-TW" sz="2000" dirty="0">
                <a:solidFill>
                  <a:srgbClr val="FF0000"/>
                </a:solidFill>
              </a:rPr>
              <a:t>.zip</a:t>
            </a:r>
          </a:p>
          <a:p>
            <a:pPr marL="800100" lvl="1" indent="-342900">
              <a:spcBef>
                <a:spcPts val="518"/>
              </a:spcBef>
              <a:buSzPct val="75000"/>
              <a:buFont typeface="Noto Sans Symbols"/>
              <a:buChar char="■"/>
            </a:pPr>
            <a:endParaRPr lang="en-US" altLang="zh-TW" sz="2000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518"/>
              </a:spcBef>
              <a:buSzPct val="75000"/>
            </a:pPr>
            <a:r>
              <a:rPr lang="en-US" sz="2400" dirty="0">
                <a:solidFill>
                  <a:schemeClr val="tx1"/>
                </a:solidFill>
              </a:rPr>
              <a:t>Demo</a:t>
            </a:r>
            <a:endParaRPr sz="220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518"/>
              </a:spcBef>
              <a:buSzPct val="75000"/>
              <a:buFont typeface="Noto Sans Symbols"/>
              <a:buChar char="■"/>
            </a:pPr>
            <a:r>
              <a:rPr lang="zh-TW" altLang="en-US" sz="2000" dirty="0">
                <a:solidFill>
                  <a:schemeClr val="tx1"/>
                </a:solidFill>
              </a:rPr>
              <a:t>繳交完成後，需要前往</a:t>
            </a:r>
            <a:r>
              <a:rPr lang="zh-TW" altLang="en-US" sz="2000" dirty="0">
                <a:solidFill>
                  <a:srgbClr val="FF0000"/>
                </a:solidFill>
              </a:rPr>
              <a:t>理學大樓 1001A</a:t>
            </a:r>
            <a:r>
              <a:rPr lang="zh-TW" altLang="en-US" sz="2000" dirty="0">
                <a:solidFill>
                  <a:schemeClr val="tx1"/>
                </a:solidFill>
              </a:rPr>
              <a:t> demo 給我看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518"/>
              </a:spcBef>
              <a:buSzPct val="75000"/>
              <a:buChar char="■"/>
            </a:pPr>
            <a:r>
              <a:rPr lang="zh-TW" sz="2000" dirty="0">
                <a:solidFill>
                  <a:srgbClr val="000000"/>
                </a:solidFill>
              </a:rPr>
              <a:t>時長</a:t>
            </a:r>
            <a:r>
              <a:rPr lang="en-US" altLang="zh-TW" sz="2000" dirty="0">
                <a:solidFill>
                  <a:srgbClr val="000000"/>
                </a:solidFill>
              </a:rPr>
              <a:t>: 5~?? min. (just chatting :D)</a:t>
            </a:r>
            <a:endParaRPr lang="zh-TW" altLang="en-US" sz="20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ts val="518"/>
              </a:spcBef>
              <a:buSzPct val="75000"/>
              <a:buChar char="■"/>
            </a:pPr>
            <a:r>
              <a:rPr lang="en-US" altLang="zh-TW" sz="2000" dirty="0" err="1"/>
              <a:t>視繳交狀況公告可以</a:t>
            </a:r>
            <a:r>
              <a:rPr lang="en-US" altLang="zh-TW" sz="2000" dirty="0"/>
              <a:t> demo </a:t>
            </a:r>
            <a:r>
              <a:rPr lang="en-US" altLang="zh-TW" sz="2000" dirty="0" err="1"/>
              <a:t>的日期，</a:t>
            </a:r>
            <a:r>
              <a:rPr lang="en-US" altLang="zh-TW" sz="2000" dirty="0" err="1">
                <a:solidFill>
                  <a:schemeClr val="tx1"/>
                </a:solidFill>
              </a:rPr>
              <a:t>再麻煩各位注意公告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ts val="518"/>
              </a:spcBef>
              <a:buSzPct val="75000"/>
              <a:buChar char="■"/>
            </a:pPr>
            <a:r>
              <a:rPr lang="en-US" sz="2000" dirty="0">
                <a:solidFill>
                  <a:srgbClr val="000000"/>
                </a:solidFill>
              </a:rPr>
              <a:t>Environment: Ubuntu </a:t>
            </a:r>
            <a:r>
              <a:rPr lang="en-US" sz="2000" dirty="0">
                <a:solidFill>
                  <a:srgbClr val="FF0000"/>
                </a:solidFill>
              </a:rPr>
              <a:t>22.04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ONLY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with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build-essential </a:t>
            </a:r>
            <a:r>
              <a:rPr lang="en-US" altLang="zh-TW" sz="2000" dirty="0">
                <a:solidFill>
                  <a:schemeClr val="tx1"/>
                </a:solidFill>
              </a:rPr>
              <a:t>&amp;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libreadline</a:t>
            </a:r>
            <a:r>
              <a:rPr lang="en-US" altLang="zh-TW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-dev</a:t>
            </a:r>
            <a:r>
              <a:rPr lang="en-US" altLang="zh-TW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package</a:t>
            </a:r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636" name="Google Shape;636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Google Shape;118;p2">
            <a:extLst>
              <a:ext uri="{FF2B5EF4-FFF2-40B4-BE49-F238E27FC236}">
                <a16:creationId xmlns:a16="http://schemas.microsoft.com/office/drawing/2014/main" id="{1C10246E-D72A-7D23-A467-D9008F009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Exercise (3/4)</a:t>
            </a:r>
            <a:endParaRPr sz="4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5;p58">
            <a:extLst>
              <a:ext uri="{FF2B5EF4-FFF2-40B4-BE49-F238E27FC236}">
                <a16:creationId xmlns:a16="http://schemas.microsoft.com/office/drawing/2014/main" id="{36D941EC-B992-0AEB-F490-64D92971ADE0}"/>
              </a:ext>
            </a:extLst>
          </p:cNvPr>
          <p:cNvSpPr txBox="1">
            <a:spLocks/>
          </p:cNvSpPr>
          <p:nvPr/>
        </p:nvSpPr>
        <p:spPr>
          <a:xfrm>
            <a:off x="609600" y="1417638"/>
            <a:ext cx="8229600" cy="47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518"/>
              </a:spcBef>
              <a:buSzPct val="75000"/>
            </a:pPr>
            <a:r>
              <a:rPr lang="en-US" altLang="zh-TW" sz="2200" dirty="0"/>
              <a:t>If U have any question</a:t>
            </a:r>
            <a:endParaRPr lang="zh-TW" altLang="en-US"/>
          </a:p>
          <a:p>
            <a:pPr marL="800100" lvl="1" indent="-342900">
              <a:spcBef>
                <a:spcPts val="518"/>
              </a:spcBef>
              <a:buSzPct val="75000"/>
            </a:pPr>
            <a:r>
              <a:rPr lang="en-US" altLang="zh-TW" sz="2000" dirty="0"/>
              <a:t>TA: </a:t>
            </a:r>
            <a:r>
              <a:rPr lang="zh-TW" altLang="en-US" sz="2000" dirty="0"/>
              <a:t>林子閎</a:t>
            </a:r>
            <a:endParaRPr lang="en-US" altLang="zh-TW" sz="2000" dirty="0"/>
          </a:p>
          <a:p>
            <a:pPr marL="800100" lvl="1" indent="-342900">
              <a:spcBef>
                <a:spcPts val="518"/>
              </a:spcBef>
              <a:buSzPct val="75000"/>
            </a:pPr>
            <a:r>
              <a:rPr lang="en-US" altLang="zh-TW" sz="2000" dirty="0"/>
              <a:t>Email: benson060211@gmail.com</a:t>
            </a:r>
          </a:p>
          <a:p>
            <a:pPr marL="800100" lvl="1" indent="-342900">
              <a:spcBef>
                <a:spcPts val="518"/>
              </a:spcBef>
              <a:buSzPct val="75000"/>
            </a:pPr>
            <a:endParaRPr lang="en-US" altLang="zh-TW" sz="2000" dirty="0"/>
          </a:p>
        </p:txBody>
      </p:sp>
      <p:sp>
        <p:nvSpPr>
          <p:cNvPr id="636" name="Google Shape;636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Google Shape;118;p2">
            <a:extLst>
              <a:ext uri="{FF2B5EF4-FFF2-40B4-BE49-F238E27FC236}">
                <a16:creationId xmlns:a16="http://schemas.microsoft.com/office/drawing/2014/main" id="{304CFBAD-9E99-39F5-5B16-6EA6577A98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Exercise (4/4)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40533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Outline</a:t>
            </a:r>
            <a:endParaRPr sz="4400"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Unix </a:t>
            </a:r>
            <a:r>
              <a:rPr lang="en-US" altLang="zh-TW" sz="2400" dirty="0">
                <a:solidFill>
                  <a:srgbClr val="FF0000"/>
                </a:solidFill>
              </a:rPr>
              <a:t>V</a:t>
            </a:r>
            <a:r>
              <a:rPr lang="en-US" sz="2400" dirty="0">
                <a:solidFill>
                  <a:srgbClr val="FF0000"/>
                </a:solidFill>
              </a:rPr>
              <a:t>ariables</a:t>
            </a:r>
            <a:endParaRPr sz="2400"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PATH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Related 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fork() and wait()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Exec </a:t>
            </a:r>
            <a:r>
              <a:rPr lang="en-US" altLang="zh-TW" sz="2000" dirty="0"/>
              <a:t>F</a:t>
            </a:r>
            <a:r>
              <a:rPr lang="en-US" sz="2000" dirty="0"/>
              <a:t>amily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Internal Command</a:t>
            </a:r>
            <a:endParaRPr sz="20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920"/>
              <a:buChar char="◻"/>
            </a:pPr>
            <a:r>
              <a:rPr lang="en-US" sz="2000" dirty="0"/>
              <a:t>External Command</a:t>
            </a:r>
            <a:endParaRPr sz="2000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Background Execution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Output Redirection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Command </a:t>
            </a:r>
            <a:r>
              <a:rPr lang="en-US" altLang="zh-TW" sz="2400" dirty="0">
                <a:solidFill>
                  <a:schemeClr val="tx1"/>
                </a:solidFill>
              </a:rPr>
              <a:t>History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Exercise</a:t>
            </a:r>
            <a:endParaRPr sz="24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6C5E3C17-4A63-7570-C16C-22C769B777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635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Unix Variables (1/3)</a:t>
            </a:r>
            <a:endParaRPr sz="4400" dirty="0"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A Unix variable allows passing information from the shell to programs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Standard Unix variables are split into two categories</a:t>
            </a:r>
            <a:endParaRPr sz="2400"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760"/>
              <a:buChar char="◻"/>
            </a:pPr>
            <a:r>
              <a:rPr lang="en-US" sz="2000" dirty="0"/>
              <a:t>Shell variables</a:t>
            </a:r>
            <a:endParaRPr sz="2000"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760"/>
              <a:buChar char="◻"/>
            </a:pPr>
            <a:r>
              <a:rPr lang="en-US" sz="2000" dirty="0"/>
              <a:t>Environment variables</a:t>
            </a:r>
            <a:endParaRPr sz="20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16B93B0C-E45E-1E96-2BD2-6E30C0D6CB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Unix Variables (</a:t>
            </a:r>
            <a:r>
              <a:rPr lang="en-US" altLang="zh-TW" sz="4400" dirty="0"/>
              <a:t>2</a:t>
            </a:r>
            <a:r>
              <a:rPr lang="en-US" sz="4400" dirty="0"/>
              <a:t>/3)</a:t>
            </a:r>
            <a:endParaRPr sz="4400" dirty="0"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Example of shell (local) variables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 err="1"/>
              <a:t>argv</a:t>
            </a:r>
            <a:r>
              <a:rPr lang="en-US" sz="2000" dirty="0"/>
              <a:t>: an array of command/program arguments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 err="1"/>
              <a:t>cwd</a:t>
            </a:r>
            <a:r>
              <a:rPr lang="en-US" sz="2000" dirty="0"/>
              <a:t>: the full pathname of the current directory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gid: the user’s real group ID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history: indicates the number of history events to save.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home: initialized to the home directory of the invoker.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 err="1"/>
              <a:t>owd</a:t>
            </a:r>
            <a:r>
              <a:rPr lang="en-US" sz="2000" dirty="0"/>
              <a:t>: the old (pr previous) working directory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path: a list of directories to look for executable commands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prompt: the string printed before reading a command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shell: the full pathname of the running shell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term: the terminal type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 err="1"/>
              <a:t>tty</a:t>
            </a:r>
            <a:r>
              <a:rPr lang="en-US" sz="2000" dirty="0"/>
              <a:t>: the name of the </a:t>
            </a:r>
            <a:r>
              <a:rPr lang="en-US" sz="2000" dirty="0" err="1"/>
              <a:t>tty</a:t>
            </a:r>
            <a:r>
              <a:rPr lang="en-US" sz="2000" dirty="0"/>
              <a:t> (</a:t>
            </a:r>
            <a:r>
              <a:rPr lang="en-US" sz="2000" dirty="0" err="1"/>
              <a:t>TeleTYpe</a:t>
            </a:r>
            <a:r>
              <a:rPr lang="en-US" sz="2000" dirty="0"/>
              <a:t>) terminal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 err="1"/>
              <a:t>uid</a:t>
            </a:r>
            <a:r>
              <a:rPr lang="en-US" sz="2000" dirty="0"/>
              <a:t>: the user’s real user ID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user: the user’s login name</a:t>
            </a:r>
            <a:endParaRPr sz="20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97A0138A-84E3-80B6-70B1-9554F18DFE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Unix Variables (</a:t>
            </a:r>
            <a:r>
              <a:rPr lang="en-US" altLang="zh-TW" sz="4400" dirty="0"/>
              <a:t>3</a:t>
            </a:r>
            <a:r>
              <a:rPr lang="en-US" sz="4400" dirty="0"/>
              <a:t>/3)</a:t>
            </a:r>
            <a:endParaRPr sz="4400"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/>
              <a:t>Example of environment (global) variables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OSTYPE: the name of the current operating system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USER: your login name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LOGNAME: the login-name of the user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HOME: the path name of your home directory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MAIL: the path to your mail inbox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HOST: the name of the computer you are using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DISPLAY: the name of the computer screen display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PRINTER: the default printer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EDITOR: the default text editor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>
                <a:solidFill>
                  <a:srgbClr val="FF0000"/>
                </a:solidFill>
              </a:rPr>
              <a:t>PATH: the directories the shell should search to find a command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en-US" sz="2000" dirty="0"/>
              <a:t>SHELL: the full pathname of the login shell</a:t>
            </a:r>
            <a:endParaRPr sz="2000" dirty="0"/>
          </a:p>
        </p:txBody>
      </p:sp>
      <p:sp>
        <p:nvSpPr>
          <p:cNvPr id="3" name="Google Shape;636;p58">
            <a:extLst>
              <a:ext uri="{FF2B5EF4-FFF2-40B4-BE49-F238E27FC236}">
                <a16:creationId xmlns:a16="http://schemas.microsoft.com/office/drawing/2014/main" id="{B3C1B558-D604-4207-F168-C80F3D2C66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1996</Words>
  <Application>Microsoft Office PowerPoint</Application>
  <PresentationFormat>如螢幕大小 (4:3)</PresentationFormat>
  <Paragraphs>449</Paragraphs>
  <Slides>54</Slides>
  <Notes>54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0" baseType="lpstr">
      <vt:lpstr>Noto Sans Symbols</vt:lpstr>
      <vt:lpstr>Times New Roman</vt:lpstr>
      <vt:lpstr>Arial Black</vt:lpstr>
      <vt:lpstr>Calibri</vt:lpstr>
      <vt:lpstr>Arial</vt:lpstr>
      <vt:lpstr>Pixel</vt:lpstr>
      <vt:lpstr>Homework Assignment #2 Shell</vt:lpstr>
      <vt:lpstr>Outline</vt:lpstr>
      <vt:lpstr>Introduction (1/3)</vt:lpstr>
      <vt:lpstr>Introduction (2/3)</vt:lpstr>
      <vt:lpstr>Introduction (3/3)</vt:lpstr>
      <vt:lpstr>Outline</vt:lpstr>
      <vt:lpstr>Unix Variables (1/3)</vt:lpstr>
      <vt:lpstr>Unix Variables (2/3)</vt:lpstr>
      <vt:lpstr>Unix Variables (3/3)</vt:lpstr>
      <vt:lpstr>Outline</vt:lpstr>
      <vt:lpstr>PowerPoint 簡報</vt:lpstr>
      <vt:lpstr>PATH (2/4)</vt:lpstr>
      <vt:lpstr>PowerPoint 簡報</vt:lpstr>
      <vt:lpstr>PATH (4/4)</vt:lpstr>
      <vt:lpstr>Outline</vt:lpstr>
      <vt:lpstr>fork() and wait() (1/5)</vt:lpstr>
      <vt:lpstr>fork() and wait() (2/5)</vt:lpstr>
      <vt:lpstr>fork() and wait() (3/5)</vt:lpstr>
      <vt:lpstr>fork() and wait() (4/5)</vt:lpstr>
      <vt:lpstr>fork() and wait() (5/5)</vt:lpstr>
      <vt:lpstr>Outline</vt:lpstr>
      <vt:lpstr>Exec Family (1/4)</vt:lpstr>
      <vt:lpstr>Exec Family (2/4)</vt:lpstr>
      <vt:lpstr>Exec Family (3/4)</vt:lpstr>
      <vt:lpstr>Exec Family (4/4)</vt:lpstr>
      <vt:lpstr>Outline</vt:lpstr>
      <vt:lpstr>Internal Command (1/5)</vt:lpstr>
      <vt:lpstr>Internal Command (2/5)</vt:lpstr>
      <vt:lpstr>Internal Command (3/5)</vt:lpstr>
      <vt:lpstr>Internal Command (4/5)</vt:lpstr>
      <vt:lpstr>Internal Command (5/5)</vt:lpstr>
      <vt:lpstr>Outline</vt:lpstr>
      <vt:lpstr>External Command (1/2)</vt:lpstr>
      <vt:lpstr>External Command (2/2)</vt:lpstr>
      <vt:lpstr>Outline</vt:lpstr>
      <vt:lpstr>Background Execution (1/2)</vt:lpstr>
      <vt:lpstr>Background Execution (2/2)</vt:lpstr>
      <vt:lpstr>Outline</vt:lpstr>
      <vt:lpstr>Output Redirection (1/5)</vt:lpstr>
      <vt:lpstr>Output Redirection (2/5)</vt:lpstr>
      <vt:lpstr>Output Redirection (3/5)</vt:lpstr>
      <vt:lpstr>Output Redirection (4/5)</vt:lpstr>
      <vt:lpstr>Output Redirection (5/5)</vt:lpstr>
      <vt:lpstr>Outline</vt:lpstr>
      <vt:lpstr>Command History (1/5)</vt:lpstr>
      <vt:lpstr>Command History (2/5)</vt:lpstr>
      <vt:lpstr>Command History (3/5)</vt:lpstr>
      <vt:lpstr>Command History (4/5)</vt:lpstr>
      <vt:lpstr>Command History (5/5)</vt:lpstr>
      <vt:lpstr>Outline</vt:lpstr>
      <vt:lpstr>Exercise (1/4)</vt:lpstr>
      <vt:lpstr>Exercise (2/4)</vt:lpstr>
      <vt:lpstr>Exercise (3/4)</vt:lpstr>
      <vt:lpstr>Exercise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#2 Shell</dc:title>
  <dc:creator>Hms</dc:creator>
  <cp:lastModifiedBy>PurpleRed</cp:lastModifiedBy>
  <cp:revision>134</cp:revision>
  <dcterms:created xsi:type="dcterms:W3CDTF">2009-04-29T12:20:32Z</dcterms:created>
  <dcterms:modified xsi:type="dcterms:W3CDTF">2023-10-21T12:36:34Z</dcterms:modified>
</cp:coreProperties>
</file>