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</p:sldIdLst>
  <p:sldSz cx="9144000" cy="6858000" type="screen4x3"/>
  <p:notesSz cx="6858000" cy="9144000"/>
  <p:embeddedFontLst>
    <p:embeddedFont>
      <p:font typeface="DFKai-SB" panose="03000509000000000000" pitchFamily="65" charset="-120"/>
      <p:regular r:id="rId32"/>
    </p:embeddedFont>
    <p:embeddedFont>
      <p:font typeface="Arial Black" panose="020B0A04020102020204" pitchFamily="34" charset="0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微軟正黑體" panose="020B0604030504040204" pitchFamily="34" charset="-12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hC4ABIsCeU7GudoYW7p47+AXsF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6FA50-08FF-4CBE-81DC-01C91D682666}" v="20" dt="2023-09-26T01:27:00.685"/>
    <p1510:client id="{92613C4C-82BE-4DAB-A85D-FB40CBE4D5E2}" v="2" dt="2023-09-26T02:39:09.370"/>
  </p1510:revLst>
</p1510:revInfo>
</file>

<file path=ppt/tableStyles.xml><?xml version="1.0" encoding="utf-8"?>
<a:tblStyleLst xmlns:a="http://schemas.openxmlformats.org/drawingml/2006/main" def="{5D20A353-D336-4D0D-827D-34AF47B697DF}">
  <a:tblStyle styleId="{5D20A353-D336-4D0D-827D-34AF47B697D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F5FF"/>
          </a:solidFill>
        </a:fill>
      </a:tcStyle>
    </a:wholeTbl>
    <a:band1H>
      <a:tcTxStyle/>
      <a:tcStyle>
        <a:tcBdr/>
        <a:fill>
          <a:solidFill>
            <a:srgbClr val="ECECF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CECFF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5F5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5F5F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0590B-6B50-4AB4-9D08-222EAFA9D1D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FFF"/>
          </a:solidFill>
        </a:fill>
      </a:tcStyle>
    </a:wholeTbl>
    <a:band1H>
      <a:tcTxStyle/>
      <a:tcStyle>
        <a:tcBdr/>
        <a:fill>
          <a:solidFill>
            <a:srgbClr val="DDDDF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DDF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233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ken" userId="b2d0f5cbacf5221d" providerId="LiveId" clId="{92613C4C-82BE-4DAB-A85D-FB40CBE4D5E2}"/>
    <pc:docChg chg="custSel modSld">
      <pc:chgData name="ken ken" userId="b2d0f5cbacf5221d" providerId="LiveId" clId="{92613C4C-82BE-4DAB-A85D-FB40CBE4D5E2}" dt="2023-09-26T11:29:57.213" v="7" actId="20577"/>
      <pc:docMkLst>
        <pc:docMk/>
      </pc:docMkLst>
      <pc:sldChg chg="addSp delSp mod">
        <pc:chgData name="ken ken" userId="b2d0f5cbacf5221d" providerId="LiveId" clId="{92613C4C-82BE-4DAB-A85D-FB40CBE4D5E2}" dt="2023-09-26T01:51:08.350" v="1" actId="478"/>
        <pc:sldMkLst>
          <pc:docMk/>
          <pc:sldMk cId="0" sldId="288"/>
        </pc:sldMkLst>
        <pc:spChg chg="add del">
          <ac:chgData name="ken ken" userId="b2d0f5cbacf5221d" providerId="LiveId" clId="{92613C4C-82BE-4DAB-A85D-FB40CBE4D5E2}" dt="2023-09-26T01:51:08.350" v="1" actId="478"/>
          <ac:spMkLst>
            <pc:docMk/>
            <pc:sldMk cId="0" sldId="288"/>
            <ac:spMk id="2" creationId="{F2F23421-9D0D-D309-EBC9-EC7F9D4A7835}"/>
          </ac:spMkLst>
        </pc:spChg>
      </pc:sldChg>
      <pc:sldChg chg="modSp mod">
        <pc:chgData name="ken ken" userId="b2d0f5cbacf5221d" providerId="LiveId" clId="{92613C4C-82BE-4DAB-A85D-FB40CBE4D5E2}" dt="2023-09-26T11:29:57.213" v="7" actId="20577"/>
        <pc:sldMkLst>
          <pc:docMk/>
          <pc:sldMk cId="0" sldId="290"/>
        </pc:sldMkLst>
        <pc:spChg chg="mod">
          <ac:chgData name="ken ken" userId="b2d0f5cbacf5221d" providerId="LiveId" clId="{92613C4C-82BE-4DAB-A85D-FB40CBE4D5E2}" dt="2023-09-26T11:29:57.213" v="7" actId="20577"/>
          <ac:spMkLst>
            <pc:docMk/>
            <pc:sldMk cId="0" sldId="290"/>
            <ac:spMk id="655" creationId="{00000000-0000-0000-0000-000000000000}"/>
          </ac:spMkLst>
        </pc:spChg>
      </pc:sldChg>
      <pc:sldChg chg="modSp mod">
        <pc:chgData name="ken ken" userId="b2d0f5cbacf5221d" providerId="LiveId" clId="{92613C4C-82BE-4DAB-A85D-FB40CBE4D5E2}" dt="2023-09-26T02:38:47.421" v="4" actId="20577"/>
        <pc:sldMkLst>
          <pc:docMk/>
          <pc:sldMk cId="0" sldId="292"/>
        </pc:sldMkLst>
        <pc:spChg chg="mod">
          <ac:chgData name="ken ken" userId="b2d0f5cbacf5221d" providerId="LiveId" clId="{92613C4C-82BE-4DAB-A85D-FB40CBE4D5E2}" dt="2023-09-26T02:38:47.421" v="4" actId="20577"/>
          <ac:spMkLst>
            <pc:docMk/>
            <pc:sldMk cId="0" sldId="292"/>
            <ac:spMk id="669" creationId="{00000000-0000-0000-0000-000000000000}"/>
          </ac:spMkLst>
        </pc:spChg>
      </pc:sldChg>
    </pc:docChg>
  </pc:docChgLst>
  <pc:docChgLst>
    <pc:chgData name="ken ken" userId="b2d0f5cbacf5221d" providerId="LiveId" clId="{25DE14CC-C016-4541-823B-5F0AF19FD762}"/>
    <pc:docChg chg="modSld">
      <pc:chgData name="ken ken" userId="b2d0f5cbacf5221d" providerId="LiveId" clId="{25DE14CC-C016-4541-823B-5F0AF19FD762}" dt="2023-09-26T06:10:29.982" v="0" actId="1076"/>
      <pc:docMkLst>
        <pc:docMk/>
      </pc:docMkLst>
      <pc:sldChg chg="modSp">
        <pc:chgData name="ken ken" userId="b2d0f5cbacf5221d" providerId="LiveId" clId="{25DE14CC-C016-4541-823B-5F0AF19FD762}" dt="2023-09-26T06:10:29.982" v="0" actId="1076"/>
        <pc:sldMkLst>
          <pc:docMk/>
          <pc:sldMk cId="0" sldId="290"/>
        </pc:sldMkLst>
        <pc:spChg chg="mod">
          <ac:chgData name="ken ken" userId="b2d0f5cbacf5221d" providerId="LiveId" clId="{25DE14CC-C016-4541-823B-5F0AF19FD762}" dt="2023-09-26T06:10:29.982" v="0" actId="1076"/>
          <ac:spMkLst>
            <pc:docMk/>
            <pc:sldMk cId="0" sldId="290"/>
            <ac:spMk id="655" creationId="{00000000-0000-0000-0000-000000000000}"/>
          </ac:spMkLst>
        </pc:spChg>
      </pc:sldChg>
    </pc:docChg>
  </pc:docChgLst>
  <pc:docChgLst>
    <pc:chgData name="ken ken" userId="b2d0f5cbacf5221d" providerId="LiveId" clId="{1766FA50-08FF-4CBE-81DC-01C91D682666}"/>
    <pc:docChg chg="undo custSel delSld modSld">
      <pc:chgData name="ken ken" userId="b2d0f5cbacf5221d" providerId="LiveId" clId="{1766FA50-08FF-4CBE-81DC-01C91D682666}" dt="2023-09-26T01:28:25.737" v="66" actId="15"/>
      <pc:docMkLst>
        <pc:docMk/>
      </pc:docMkLst>
      <pc:sldChg chg="del">
        <pc:chgData name="ken ken" userId="b2d0f5cbacf5221d" providerId="LiveId" clId="{1766FA50-08FF-4CBE-81DC-01C91D682666}" dt="2023-09-23T23:44:30.967" v="0" actId="47"/>
        <pc:sldMkLst>
          <pc:docMk/>
          <pc:sldMk cId="0" sldId="257"/>
        </pc:sldMkLst>
      </pc:sldChg>
      <pc:sldChg chg="modSp mod">
        <pc:chgData name="ken ken" userId="b2d0f5cbacf5221d" providerId="LiveId" clId="{1766FA50-08FF-4CBE-81DC-01C91D682666}" dt="2023-09-25T22:55:24.305" v="25" actId="1076"/>
        <pc:sldMkLst>
          <pc:docMk/>
          <pc:sldMk cId="0" sldId="267"/>
        </pc:sldMkLst>
        <pc:spChg chg="mod">
          <ac:chgData name="ken ken" userId="b2d0f5cbacf5221d" providerId="LiveId" clId="{1766FA50-08FF-4CBE-81DC-01C91D682666}" dt="2023-09-25T22:55:24.305" v="25" actId="1076"/>
          <ac:spMkLst>
            <pc:docMk/>
            <pc:sldMk cId="0" sldId="267"/>
            <ac:spMk id="214" creationId="{00000000-0000-0000-0000-000000000000}"/>
          </ac:spMkLst>
        </pc:spChg>
      </pc:sldChg>
      <pc:sldChg chg="modSp mod">
        <pc:chgData name="ken ken" userId="b2d0f5cbacf5221d" providerId="LiveId" clId="{1766FA50-08FF-4CBE-81DC-01C91D682666}" dt="2023-09-24T00:00:56.968" v="1" actId="1076"/>
        <pc:sldMkLst>
          <pc:docMk/>
          <pc:sldMk cId="0" sldId="270"/>
        </pc:sldMkLst>
        <pc:spChg chg="mod">
          <ac:chgData name="ken ken" userId="b2d0f5cbacf5221d" providerId="LiveId" clId="{1766FA50-08FF-4CBE-81DC-01C91D682666}" dt="2023-09-24T00:00:56.968" v="1" actId="1076"/>
          <ac:spMkLst>
            <pc:docMk/>
            <pc:sldMk cId="0" sldId="270"/>
            <ac:spMk id="255" creationId="{00000000-0000-0000-0000-000000000000}"/>
          </ac:spMkLst>
        </pc:spChg>
      </pc:sldChg>
      <pc:sldChg chg="delSp modSp mod delAnim modAnim">
        <pc:chgData name="ken ken" userId="b2d0f5cbacf5221d" providerId="LiveId" clId="{1766FA50-08FF-4CBE-81DC-01C91D682666}" dt="2023-09-25T04:28:33.496" v="24"/>
        <pc:sldMkLst>
          <pc:docMk/>
          <pc:sldMk cId="0" sldId="272"/>
        </pc:sldMkLst>
        <pc:graphicFrameChg chg="del">
          <ac:chgData name="ken ken" userId="b2d0f5cbacf5221d" providerId="LiveId" clId="{1766FA50-08FF-4CBE-81DC-01C91D682666}" dt="2023-09-25T04:25:36.517" v="18" actId="478"/>
          <ac:graphicFrameMkLst>
            <pc:docMk/>
            <pc:sldMk cId="0" sldId="272"/>
            <ac:graphicFrameMk id="322" creationId="{00000000-0000-0000-0000-000000000000}"/>
          </ac:graphicFrameMkLst>
        </pc:graphicFrameChg>
        <pc:graphicFrameChg chg="del">
          <ac:chgData name="ken ken" userId="b2d0f5cbacf5221d" providerId="LiveId" clId="{1766FA50-08FF-4CBE-81DC-01C91D682666}" dt="2023-09-25T04:25:17.869" v="13" actId="478"/>
          <ac:graphicFrameMkLst>
            <pc:docMk/>
            <pc:sldMk cId="0" sldId="272"/>
            <ac:graphicFrameMk id="323" creationId="{00000000-0000-0000-0000-000000000000}"/>
          </ac:graphicFrameMkLst>
        </pc:graphicFrameChg>
        <pc:graphicFrameChg chg="modGraphic">
          <ac:chgData name="ken ken" userId="b2d0f5cbacf5221d" providerId="LiveId" clId="{1766FA50-08FF-4CBE-81DC-01C91D682666}" dt="2023-09-25T04:25:34.706" v="17" actId="14734"/>
          <ac:graphicFrameMkLst>
            <pc:docMk/>
            <pc:sldMk cId="0" sldId="272"/>
            <ac:graphicFrameMk id="327" creationId="{00000000-0000-0000-0000-000000000000}"/>
          </ac:graphicFrameMkLst>
        </pc:graphicFrameChg>
      </pc:sldChg>
      <pc:sldChg chg="delSp modSp mod delAnim">
        <pc:chgData name="ken ken" userId="b2d0f5cbacf5221d" providerId="LiveId" clId="{1766FA50-08FF-4CBE-81DC-01C91D682666}" dt="2023-09-25T04:27:00.352" v="21" actId="478"/>
        <pc:sldMkLst>
          <pc:docMk/>
          <pc:sldMk cId="0" sldId="274"/>
        </pc:sldMkLst>
        <pc:graphicFrameChg chg="del modGraphic">
          <ac:chgData name="ken ken" userId="b2d0f5cbacf5221d" providerId="LiveId" clId="{1766FA50-08FF-4CBE-81DC-01C91D682666}" dt="2023-09-25T04:27:00.352" v="21" actId="478"/>
          <ac:graphicFrameMkLst>
            <pc:docMk/>
            <pc:sldMk cId="0" sldId="274"/>
            <ac:graphicFrameMk id="399" creationId="{00000000-0000-0000-0000-000000000000}"/>
          </ac:graphicFrameMkLst>
        </pc:graphicFrameChg>
        <pc:graphicFrameChg chg="del">
          <ac:chgData name="ken ken" userId="b2d0f5cbacf5221d" providerId="LiveId" clId="{1766FA50-08FF-4CBE-81DC-01C91D682666}" dt="2023-09-25T04:26:47.444" v="19" actId="478"/>
          <ac:graphicFrameMkLst>
            <pc:docMk/>
            <pc:sldMk cId="0" sldId="274"/>
            <ac:graphicFrameMk id="400" creationId="{00000000-0000-0000-0000-000000000000}"/>
          </ac:graphicFrameMkLst>
        </pc:graphicFrameChg>
      </pc:sldChg>
      <pc:sldChg chg="addSp delSp modSp mod delAnim modAnim">
        <pc:chgData name="ken ken" userId="b2d0f5cbacf5221d" providerId="LiveId" clId="{1766FA50-08FF-4CBE-81DC-01C91D682666}" dt="2023-09-26T01:16:53.330" v="32"/>
        <pc:sldMkLst>
          <pc:docMk/>
          <pc:sldMk cId="0" sldId="276"/>
        </pc:sldMkLst>
        <pc:spChg chg="add del mod">
          <ac:chgData name="ken ken" userId="b2d0f5cbacf5221d" providerId="LiveId" clId="{1766FA50-08FF-4CBE-81DC-01C91D682666}" dt="2023-09-26T01:15:29.997" v="30" actId="478"/>
          <ac:spMkLst>
            <pc:docMk/>
            <pc:sldMk cId="0" sldId="276"/>
            <ac:spMk id="10" creationId="{6453E9DA-0CA3-426A-E0B1-C1C72B130C3A}"/>
          </ac:spMkLst>
        </pc:spChg>
        <pc:graphicFrameChg chg="add mod">
          <ac:chgData name="ken ken" userId="b2d0f5cbacf5221d" providerId="LiveId" clId="{1766FA50-08FF-4CBE-81DC-01C91D682666}" dt="2023-09-26T01:15:19.975" v="26"/>
          <ac:graphicFrameMkLst>
            <pc:docMk/>
            <pc:sldMk cId="0" sldId="276"/>
            <ac:graphicFrameMk id="2" creationId="{9200D913-96C4-FED4-FB4C-6165466CA22B}"/>
          </ac:graphicFrameMkLst>
        </pc:graphicFrameChg>
        <pc:graphicFrameChg chg="add mod">
          <ac:chgData name="ken ken" userId="b2d0f5cbacf5221d" providerId="LiveId" clId="{1766FA50-08FF-4CBE-81DC-01C91D682666}" dt="2023-09-26T01:15:19.975" v="26"/>
          <ac:graphicFrameMkLst>
            <pc:docMk/>
            <pc:sldMk cId="0" sldId="276"/>
            <ac:graphicFrameMk id="3" creationId="{FECBCA06-74C3-80A3-6EA5-730BB87CC97C}"/>
          </ac:graphicFrameMkLst>
        </pc:graphicFrameChg>
        <pc:graphicFrameChg chg="add mod">
          <ac:chgData name="ken ken" userId="b2d0f5cbacf5221d" providerId="LiveId" clId="{1766FA50-08FF-4CBE-81DC-01C91D682666}" dt="2023-09-26T01:15:19.975" v="26"/>
          <ac:graphicFrameMkLst>
            <pc:docMk/>
            <pc:sldMk cId="0" sldId="276"/>
            <ac:graphicFrameMk id="4" creationId="{5C053E5F-BF3A-7391-B03F-4771A27AEE6A}"/>
          </ac:graphicFrameMkLst>
        </pc:graphicFrameChg>
        <pc:graphicFrameChg chg="add mod">
          <ac:chgData name="ken ken" userId="b2d0f5cbacf5221d" providerId="LiveId" clId="{1766FA50-08FF-4CBE-81DC-01C91D682666}" dt="2023-09-26T01:15:19.975" v="26"/>
          <ac:graphicFrameMkLst>
            <pc:docMk/>
            <pc:sldMk cId="0" sldId="276"/>
            <ac:graphicFrameMk id="5" creationId="{6A544892-5DB4-3AF5-8601-8B72F0AC2D98}"/>
          </ac:graphicFrameMkLst>
        </pc:graphicFrameChg>
        <pc:graphicFrameChg chg="add mod">
          <ac:chgData name="ken ken" userId="b2d0f5cbacf5221d" providerId="LiveId" clId="{1766FA50-08FF-4CBE-81DC-01C91D682666}" dt="2023-09-26T01:15:19.975" v="26"/>
          <ac:graphicFrameMkLst>
            <pc:docMk/>
            <pc:sldMk cId="0" sldId="276"/>
            <ac:graphicFrameMk id="6" creationId="{D238FB1D-5552-7BF5-8AAF-7273235984D8}"/>
          </ac:graphicFrameMkLst>
        </pc:graphicFrameChg>
        <pc:graphicFrameChg chg="add mod">
          <ac:chgData name="ken ken" userId="b2d0f5cbacf5221d" providerId="LiveId" clId="{1766FA50-08FF-4CBE-81DC-01C91D682666}" dt="2023-09-26T01:15:19.975" v="26"/>
          <ac:graphicFrameMkLst>
            <pc:docMk/>
            <pc:sldMk cId="0" sldId="276"/>
            <ac:graphicFrameMk id="7" creationId="{25CFD386-05DB-1689-372E-E27207B69BDE}"/>
          </ac:graphicFrameMkLst>
        </pc:graphicFrameChg>
        <pc:graphicFrameChg chg="add mod">
          <ac:chgData name="ken ken" userId="b2d0f5cbacf5221d" providerId="LiveId" clId="{1766FA50-08FF-4CBE-81DC-01C91D682666}" dt="2023-09-26T01:15:19.975" v="26"/>
          <ac:graphicFrameMkLst>
            <pc:docMk/>
            <pc:sldMk cId="0" sldId="276"/>
            <ac:graphicFrameMk id="8" creationId="{E635354C-37E1-B892-72A3-C812CC5A1E7B}"/>
          </ac:graphicFrameMkLst>
        </pc:graphicFrameChg>
        <pc:graphicFrameChg chg="add mod">
          <ac:chgData name="ken ken" userId="b2d0f5cbacf5221d" providerId="LiveId" clId="{1766FA50-08FF-4CBE-81DC-01C91D682666}" dt="2023-09-26T01:15:19.975" v="26"/>
          <ac:graphicFrameMkLst>
            <pc:docMk/>
            <pc:sldMk cId="0" sldId="276"/>
            <ac:graphicFrameMk id="9" creationId="{B8D91672-6884-397B-636A-FCFD79D3668F}"/>
          </ac:graphicFrameMkLst>
        </pc:graphicFrameChg>
      </pc:sldChg>
      <pc:sldChg chg="addSp delSp modSp mod modAnim">
        <pc:chgData name="ken ken" userId="b2d0f5cbacf5221d" providerId="LiveId" clId="{1766FA50-08FF-4CBE-81DC-01C91D682666}" dt="2023-09-26T01:27:00.685" v="63"/>
        <pc:sldMkLst>
          <pc:docMk/>
          <pc:sldMk cId="0" sldId="281"/>
        </pc:sldMkLst>
        <pc:spChg chg="add mod">
          <ac:chgData name="ken ken" userId="b2d0f5cbacf5221d" providerId="LiveId" clId="{1766FA50-08FF-4CBE-81DC-01C91D682666}" dt="2023-09-26T01:20:53.114" v="35" actId="14100"/>
          <ac:spMkLst>
            <pc:docMk/>
            <pc:sldMk cId="0" sldId="281"/>
            <ac:spMk id="2" creationId="{D46CCDAC-C85E-C081-F670-9A3A649038A6}"/>
          </ac:spMkLst>
        </pc:spChg>
        <pc:spChg chg="add del mod">
          <ac:chgData name="ken ken" userId="b2d0f5cbacf5221d" providerId="LiveId" clId="{1766FA50-08FF-4CBE-81DC-01C91D682666}" dt="2023-09-26T01:21:44.354" v="38" actId="478"/>
          <ac:spMkLst>
            <pc:docMk/>
            <pc:sldMk cId="0" sldId="281"/>
            <ac:spMk id="3" creationId="{C51F8517-D3FE-9415-4200-71E6CF4FE8F2}"/>
          </ac:spMkLst>
        </pc:spChg>
        <pc:spChg chg="add del mod">
          <ac:chgData name="ken ken" userId="b2d0f5cbacf5221d" providerId="LiveId" clId="{1766FA50-08FF-4CBE-81DC-01C91D682666}" dt="2023-09-26T01:21:44.375" v="40"/>
          <ac:spMkLst>
            <pc:docMk/>
            <pc:sldMk cId="0" sldId="281"/>
            <ac:spMk id="4" creationId="{4F0B0B91-2AE1-4CD5-C363-6742C693227A}"/>
          </ac:spMkLst>
        </pc:spChg>
        <pc:spChg chg="add mod">
          <ac:chgData name="ken ken" userId="b2d0f5cbacf5221d" providerId="LiveId" clId="{1766FA50-08FF-4CBE-81DC-01C91D682666}" dt="2023-09-26T01:23:14.330" v="57" actId="1076"/>
          <ac:spMkLst>
            <pc:docMk/>
            <pc:sldMk cId="0" sldId="281"/>
            <ac:spMk id="5" creationId="{8FB77CAB-DE60-A2CB-EDF0-C6F5E9A8F9BD}"/>
          </ac:spMkLst>
        </pc:spChg>
      </pc:sldChg>
      <pc:sldChg chg="modSp mod">
        <pc:chgData name="ken ken" userId="b2d0f5cbacf5221d" providerId="LiveId" clId="{1766FA50-08FF-4CBE-81DC-01C91D682666}" dt="2023-09-26T01:28:25.737" v="66" actId="15"/>
        <pc:sldMkLst>
          <pc:docMk/>
          <pc:sldMk cId="0" sldId="290"/>
        </pc:sldMkLst>
        <pc:spChg chg="mod">
          <ac:chgData name="ken ken" userId="b2d0f5cbacf5221d" providerId="LiveId" clId="{1766FA50-08FF-4CBE-81DC-01C91D682666}" dt="2023-09-26T01:28:25.737" v="66" actId="15"/>
          <ac:spMkLst>
            <pc:docMk/>
            <pc:sldMk cId="0" sldId="290"/>
            <ac:spMk id="655" creationId="{00000000-0000-0000-0000-000000000000}"/>
          </ac:spMkLst>
        </pc:spChg>
      </pc:sldChg>
      <pc:sldChg chg="del">
        <pc:chgData name="ken ken" userId="b2d0f5cbacf5221d" providerId="LiveId" clId="{1766FA50-08FF-4CBE-81DC-01C91D682666}" dt="2023-09-25T02:17:04.972" v="8" actId="47"/>
        <pc:sldMkLst>
          <pc:docMk/>
          <pc:sldMk cId="0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228600" lvl="0" indent="-1524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4" name="Google Shape;36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6" name="Google Shape;6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1" name="Google Shape;21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9" name="Google Shape;27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" name="Google Shape;27;p41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" name="Google Shape;29;p4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" name="Google Shape;30;p41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41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41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41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41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41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41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41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41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41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0" name="Google Shape;40;p4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SzPts val="1875"/>
              <a:buFont typeface="Noto Sans Symbols"/>
              <a:buNone/>
              <a:defRPr sz="25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 rot="5400000">
            <a:off x="2272507" y="-546893"/>
            <a:ext cx="45989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2"/>
          </p:nvPr>
        </p:nvSpPr>
        <p:spPr>
          <a:xfrm>
            <a:off x="4648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4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4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40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" name="Google Shape;13;p40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40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40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40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40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40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40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40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4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4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4639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ken09202000@gmail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BF%9B%E7%A8%8BI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thcs.emory.edu/~cheung/Courses/255/Syllabus/1-C-intro/bit-array.html" TargetMode="External"/><Relationship Id="rId4" Type="http://schemas.openxmlformats.org/officeDocument/2006/relationships/hyperlink" Target="https://en.wikipedia.org/wiki/Bit_arra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Homework Assignment #1</a:t>
            </a:r>
            <a:br>
              <a:rPr lang="en-US" dirty="0"/>
            </a:br>
            <a:r>
              <a:rPr lang="en-US" dirty="0"/>
              <a:t>     PID manager</a:t>
            </a:r>
            <a:br>
              <a:rPr lang="en-US" sz="2400" dirty="0"/>
            </a:br>
            <a:endParaRPr sz="2400" dirty="0"/>
          </a:p>
        </p:txBody>
      </p:sp>
      <p:sp>
        <p:nvSpPr>
          <p:cNvPr id="114" name="Google Shape;114;p1"/>
          <p:cNvSpPr txBox="1">
            <a:spLocks noGrp="1"/>
          </p:cNvSpPr>
          <p:nvPr>
            <p:ph type="subTitle" idx="1"/>
          </p:nvPr>
        </p:nvSpPr>
        <p:spPr>
          <a:xfrm>
            <a:off x="2843808" y="4581128"/>
            <a:ext cx="47525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rgbClr val="000000"/>
                </a:solidFill>
              </a:rPr>
              <a:t>Professor</a:t>
            </a:r>
            <a:r>
              <a:rPr lang="en-US" sz="24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/>
              <a:t>Hsung</a:t>
            </a:r>
            <a:r>
              <a:rPr lang="en-US" sz="2400" dirty="0"/>
              <a:t>-Pin Chang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rgbClr val="000000"/>
                </a:solidFill>
              </a:rPr>
              <a:t>TA </a:t>
            </a:r>
            <a:r>
              <a:rPr lang="en-US" sz="24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Yung-Hsu Chu</a:t>
            </a:r>
            <a:endParaRPr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Bitmap (cont.)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760"/>
              <a:buChar char="◻"/>
            </a:pPr>
            <a:r>
              <a:rPr lang="en-US" sz="2200"/>
              <a:t>clearBit(A, k)</a:t>
            </a:r>
            <a:endParaRPr/>
          </a:p>
          <a:p>
            <a:pPr marL="57150" lvl="0" indent="0" algn="ctr" rtl="0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A[(k/32)] = A [k/32]&amp; ~(1 &lt;&lt; (k%32))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369" name="Google Shape;369;p19"/>
          <p:cNvGraphicFramePr/>
          <p:nvPr/>
        </p:nvGraphicFramePr>
        <p:xfrm>
          <a:off x="1227618" y="338766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0" name="Google Shape;370;p19"/>
          <p:cNvGraphicFramePr/>
          <p:nvPr/>
        </p:nvGraphicFramePr>
        <p:xfrm>
          <a:off x="3027818" y="337850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1" name="Google Shape;371;p19"/>
          <p:cNvGraphicFramePr/>
          <p:nvPr/>
        </p:nvGraphicFramePr>
        <p:xfrm>
          <a:off x="4825008" y="335699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2" name="Google Shape;372;p19"/>
          <p:cNvGraphicFramePr/>
          <p:nvPr/>
        </p:nvGraphicFramePr>
        <p:xfrm>
          <a:off x="6625208" y="3347832"/>
          <a:ext cx="17282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3" name="Google Shape;373;p19"/>
          <p:cNvSpPr txBox="1"/>
          <p:nvPr/>
        </p:nvSpPr>
        <p:spPr>
          <a:xfrm>
            <a:off x="326692" y="3405417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A[ 0 ]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9"/>
          <p:cNvSpPr txBox="1"/>
          <p:nvPr/>
        </p:nvSpPr>
        <p:spPr>
          <a:xfrm>
            <a:off x="326692" y="4509120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A[ 1 ]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5" name="Google Shape;375;p19"/>
          <p:cNvGraphicFramePr/>
          <p:nvPr/>
        </p:nvGraphicFramePr>
        <p:xfrm>
          <a:off x="1227618" y="446890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6" name="Google Shape;376;p19"/>
          <p:cNvGraphicFramePr/>
          <p:nvPr/>
        </p:nvGraphicFramePr>
        <p:xfrm>
          <a:off x="3027818" y="4459742"/>
          <a:ext cx="16864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7" name="Google Shape;377;p19"/>
          <p:cNvGraphicFramePr/>
          <p:nvPr/>
        </p:nvGraphicFramePr>
        <p:xfrm>
          <a:off x="6704420" y="4475287"/>
          <a:ext cx="17282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8" name="Google Shape;378;p19"/>
          <p:cNvSpPr txBox="1"/>
          <p:nvPr/>
        </p:nvSpPr>
        <p:spPr>
          <a:xfrm>
            <a:off x="4691589" y="304472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9"/>
          <p:cNvSpPr txBox="1"/>
          <p:nvPr/>
        </p:nvSpPr>
        <p:spPr>
          <a:xfrm>
            <a:off x="8113204" y="304472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9"/>
          <p:cNvSpPr txBox="1"/>
          <p:nvPr/>
        </p:nvSpPr>
        <p:spPr>
          <a:xfrm>
            <a:off x="1104633" y="304472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9"/>
          <p:cNvSpPr txBox="1"/>
          <p:nvPr/>
        </p:nvSpPr>
        <p:spPr>
          <a:xfrm>
            <a:off x="4715307" y="409041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9"/>
          <p:cNvSpPr txBox="1"/>
          <p:nvPr/>
        </p:nvSpPr>
        <p:spPr>
          <a:xfrm>
            <a:off x="1104633" y="4158794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9"/>
          <p:cNvSpPr txBox="1"/>
          <p:nvPr/>
        </p:nvSpPr>
        <p:spPr>
          <a:xfrm>
            <a:off x="8039708" y="409041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19"/>
          <p:cNvGrpSpPr/>
          <p:nvPr/>
        </p:nvGrpSpPr>
        <p:grpSpPr>
          <a:xfrm>
            <a:off x="759153" y="1702478"/>
            <a:ext cx="5874312" cy="3347286"/>
            <a:chOff x="759153" y="1702478"/>
            <a:chExt cx="5874312" cy="3347286"/>
          </a:xfrm>
        </p:grpSpPr>
        <p:grpSp>
          <p:nvGrpSpPr>
            <p:cNvPr id="385" name="Google Shape;385;p19"/>
            <p:cNvGrpSpPr/>
            <p:nvPr/>
          </p:nvGrpSpPr>
          <p:grpSpPr>
            <a:xfrm>
              <a:off x="759153" y="1702478"/>
              <a:ext cx="2772380" cy="2806642"/>
              <a:chOff x="863517" y="2132856"/>
              <a:chExt cx="2772380" cy="2806642"/>
            </a:xfrm>
          </p:grpSpPr>
          <p:sp>
            <p:nvSpPr>
              <p:cNvPr id="386" name="Google Shape;386;p19"/>
              <p:cNvSpPr/>
              <p:nvPr/>
            </p:nvSpPr>
            <p:spPr>
              <a:xfrm>
                <a:off x="2470936" y="2132856"/>
                <a:ext cx="1164961" cy="432048"/>
              </a:xfrm>
              <a:prstGeom prst="rect">
                <a:avLst/>
              </a:prstGeom>
              <a:solidFill>
                <a:srgbClr val="FF6600">
                  <a:alpha val="20000"/>
                </a:srgbClr>
              </a:solidFill>
              <a:ln w="25400" cap="flat" cmpd="sng">
                <a:solidFill>
                  <a:srgbClr val="FF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7" name="Google Shape;387;p19"/>
              <p:cNvCxnSpPr>
                <a:endCxn id="374" idx="0"/>
              </p:cNvCxnSpPr>
              <p:nvPr/>
            </p:nvCxnSpPr>
            <p:spPr>
              <a:xfrm flipH="1">
                <a:off x="863517" y="2634598"/>
                <a:ext cx="2028600" cy="23049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C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388" name="Google Shape;388;p19"/>
            <p:cNvGrpSpPr/>
            <p:nvPr/>
          </p:nvGrpSpPr>
          <p:grpSpPr>
            <a:xfrm>
              <a:off x="5085644" y="1704016"/>
              <a:ext cx="1547821" cy="3345748"/>
              <a:chOff x="4960575" y="2064668"/>
              <a:chExt cx="1547821" cy="3345748"/>
            </a:xfrm>
          </p:grpSpPr>
          <p:sp>
            <p:nvSpPr>
              <p:cNvPr id="389" name="Google Shape;389;p19"/>
              <p:cNvSpPr/>
              <p:nvPr/>
            </p:nvSpPr>
            <p:spPr>
              <a:xfrm>
                <a:off x="5644300" y="2064668"/>
                <a:ext cx="864096" cy="432048"/>
              </a:xfrm>
              <a:prstGeom prst="rect">
                <a:avLst/>
              </a:prstGeom>
              <a:solidFill>
                <a:srgbClr val="FF6600">
                  <a:alpha val="29803"/>
                </a:srgbClr>
              </a:solidFill>
              <a:ln w="25400" cap="flat" cmpd="sng">
                <a:solidFill>
                  <a:srgbClr val="FF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0" name="Google Shape;390;p19"/>
              <p:cNvCxnSpPr/>
              <p:nvPr/>
            </p:nvCxnSpPr>
            <p:spPr>
              <a:xfrm flipH="1">
                <a:off x="4960575" y="2564904"/>
                <a:ext cx="835561" cy="2845512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C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sp>
        <p:nvSpPr>
          <p:cNvPr id="391" name="Google Shape;391;p19"/>
          <p:cNvSpPr/>
          <p:nvPr/>
        </p:nvSpPr>
        <p:spPr>
          <a:xfrm>
            <a:off x="5128989" y="1688865"/>
            <a:ext cx="1728192" cy="561732"/>
          </a:xfrm>
          <a:prstGeom prst="rect">
            <a:avLst/>
          </a:prstGeom>
          <a:solidFill>
            <a:srgbClr val="FF6600">
              <a:alpha val="29803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4704616" y="4121611"/>
            <a:ext cx="439689" cy="288753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4784489" y="772914"/>
            <a:ext cx="467608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A[47/32] = A[47/32] &amp;~ (1&lt;&lt;(47%32))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A[1] = A[1] &amp;~ (1&lt;&lt;(15))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4" name="Google Shape;394;p19"/>
          <p:cNvGraphicFramePr/>
          <p:nvPr/>
        </p:nvGraphicFramePr>
        <p:xfrm>
          <a:off x="4860032" y="445974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5" name="Google Shape;395;p19"/>
          <p:cNvGraphicFramePr/>
          <p:nvPr/>
        </p:nvGraphicFramePr>
        <p:xfrm>
          <a:off x="1234586" y="5286087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6" name="Google Shape;396;p19"/>
          <p:cNvGraphicFramePr/>
          <p:nvPr/>
        </p:nvGraphicFramePr>
        <p:xfrm>
          <a:off x="3034786" y="5276927"/>
          <a:ext cx="16864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7" name="Google Shape;397;p19"/>
          <p:cNvGraphicFramePr/>
          <p:nvPr/>
        </p:nvGraphicFramePr>
        <p:xfrm>
          <a:off x="6711388" y="5292472"/>
          <a:ext cx="17282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8" name="Google Shape;398;p19"/>
          <p:cNvGraphicFramePr/>
          <p:nvPr/>
        </p:nvGraphicFramePr>
        <p:xfrm>
          <a:off x="4853397" y="5277378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1" name="Google Shape;401;p19"/>
          <p:cNvGraphicFramePr/>
          <p:nvPr/>
        </p:nvGraphicFramePr>
        <p:xfrm>
          <a:off x="1270656" y="5298988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2" name="Google Shape;402;p19"/>
          <p:cNvGraphicFramePr/>
          <p:nvPr/>
        </p:nvGraphicFramePr>
        <p:xfrm>
          <a:off x="3070856" y="5289828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3" name="Google Shape;403;p19"/>
          <p:cNvGraphicFramePr/>
          <p:nvPr/>
        </p:nvGraphicFramePr>
        <p:xfrm>
          <a:off x="4868046" y="5298988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4" name="Google Shape;404;p19"/>
          <p:cNvGraphicFramePr/>
          <p:nvPr/>
        </p:nvGraphicFramePr>
        <p:xfrm>
          <a:off x="6711388" y="5305373"/>
          <a:ext cx="1728200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5" name="Google Shape;405;p19"/>
          <p:cNvSpPr/>
          <p:nvPr/>
        </p:nvSpPr>
        <p:spPr>
          <a:xfrm>
            <a:off x="5007630" y="1559107"/>
            <a:ext cx="196110" cy="804874"/>
          </a:xfrm>
          <a:prstGeom prst="rect">
            <a:avLst/>
          </a:prstGeom>
          <a:solidFill>
            <a:srgbClr val="FF6600">
              <a:alpha val="29803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6" name="Google Shape;406;p19"/>
          <p:cNvGraphicFramePr/>
          <p:nvPr/>
        </p:nvGraphicFramePr>
        <p:xfrm>
          <a:off x="1202572" y="5288811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Google Shape;407;p19"/>
          <p:cNvGraphicFramePr/>
          <p:nvPr/>
        </p:nvGraphicFramePr>
        <p:xfrm>
          <a:off x="3034786" y="5279651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Google Shape;408;p19"/>
          <p:cNvGraphicFramePr/>
          <p:nvPr/>
        </p:nvGraphicFramePr>
        <p:xfrm>
          <a:off x="4834986" y="5288811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9" name="Google Shape;409;p19"/>
          <p:cNvGraphicFramePr/>
          <p:nvPr/>
        </p:nvGraphicFramePr>
        <p:xfrm>
          <a:off x="6643304" y="5295196"/>
          <a:ext cx="1728200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" name="Google Shape;410;p19"/>
          <p:cNvSpPr/>
          <p:nvPr/>
        </p:nvSpPr>
        <p:spPr>
          <a:xfrm>
            <a:off x="4638598" y="3929236"/>
            <a:ext cx="599981" cy="200635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 txBox="1"/>
          <p:nvPr/>
        </p:nvSpPr>
        <p:spPr>
          <a:xfrm>
            <a:off x="4823061" y="5288595"/>
            <a:ext cx="288032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Bitmap (cont.)</a:t>
            </a:r>
            <a:endParaRPr/>
          </a:p>
        </p:txBody>
      </p:sp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419" name="Google Shape;419;p20"/>
          <p:cNvGraphicFramePr/>
          <p:nvPr/>
        </p:nvGraphicFramePr>
        <p:xfrm>
          <a:off x="1186122" y="1913834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0" name="Google Shape;420;p20"/>
          <p:cNvGraphicFramePr/>
          <p:nvPr/>
        </p:nvGraphicFramePr>
        <p:xfrm>
          <a:off x="2986322" y="1904674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1" name="Google Shape;421;p20"/>
          <p:cNvGraphicFramePr/>
          <p:nvPr/>
        </p:nvGraphicFramePr>
        <p:xfrm>
          <a:off x="4783512" y="1883157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2" name="Google Shape;422;p20"/>
          <p:cNvGraphicFramePr/>
          <p:nvPr/>
        </p:nvGraphicFramePr>
        <p:xfrm>
          <a:off x="6583712" y="1873997"/>
          <a:ext cx="17282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3" name="Google Shape;423;p20"/>
          <p:cNvSpPr txBox="1"/>
          <p:nvPr/>
        </p:nvSpPr>
        <p:spPr>
          <a:xfrm>
            <a:off x="362696" y="1871106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A[ 1 ]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0"/>
          <p:cNvSpPr txBox="1"/>
          <p:nvPr/>
        </p:nvSpPr>
        <p:spPr>
          <a:xfrm>
            <a:off x="600589" y="3453850"/>
            <a:ext cx="442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5" name="Google Shape;425;p20"/>
          <p:cNvGraphicFramePr/>
          <p:nvPr/>
        </p:nvGraphicFramePr>
        <p:xfrm>
          <a:off x="1186122" y="3453850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6" name="Google Shape;426;p20"/>
          <p:cNvGraphicFramePr/>
          <p:nvPr/>
        </p:nvGraphicFramePr>
        <p:xfrm>
          <a:off x="2986322" y="3444690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7" name="Google Shape;427;p20"/>
          <p:cNvGraphicFramePr/>
          <p:nvPr/>
        </p:nvGraphicFramePr>
        <p:xfrm>
          <a:off x="4788024" y="3423173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8" name="Google Shape;428;p20"/>
          <p:cNvGraphicFramePr/>
          <p:nvPr/>
        </p:nvGraphicFramePr>
        <p:xfrm>
          <a:off x="6583712" y="3414013"/>
          <a:ext cx="1728200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9" name="Google Shape;429;p20"/>
          <p:cNvSpPr txBox="1"/>
          <p:nvPr/>
        </p:nvSpPr>
        <p:spPr>
          <a:xfrm>
            <a:off x="4642768" y="1471276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 txBox="1"/>
          <p:nvPr/>
        </p:nvSpPr>
        <p:spPr>
          <a:xfrm>
            <a:off x="8010552" y="1471276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 txBox="1"/>
          <p:nvPr/>
        </p:nvSpPr>
        <p:spPr>
          <a:xfrm>
            <a:off x="1076434" y="1515031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 txBox="1"/>
          <p:nvPr/>
        </p:nvSpPr>
        <p:spPr>
          <a:xfrm>
            <a:off x="3995936" y="2864739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operation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 txBox="1"/>
          <p:nvPr/>
        </p:nvSpPr>
        <p:spPr>
          <a:xfrm rot="5400000">
            <a:off x="4466595" y="4568337"/>
            <a:ext cx="463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4" name="Google Shape;434;p20"/>
          <p:cNvGraphicFramePr/>
          <p:nvPr/>
        </p:nvGraphicFramePr>
        <p:xfrm>
          <a:off x="1258130" y="513851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5" name="Google Shape;435;p20"/>
          <p:cNvGraphicFramePr/>
          <p:nvPr/>
        </p:nvGraphicFramePr>
        <p:xfrm>
          <a:off x="3058330" y="512935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6" name="Google Shape;436;p20"/>
          <p:cNvGraphicFramePr/>
          <p:nvPr/>
        </p:nvGraphicFramePr>
        <p:xfrm>
          <a:off x="4860032" y="510784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7" name="Google Shape;437;p20"/>
          <p:cNvGraphicFramePr/>
          <p:nvPr/>
        </p:nvGraphicFramePr>
        <p:xfrm>
          <a:off x="6655720" y="5098682"/>
          <a:ext cx="17282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8" name="Google Shape;438;p20"/>
          <p:cNvSpPr txBox="1"/>
          <p:nvPr/>
        </p:nvSpPr>
        <p:spPr>
          <a:xfrm>
            <a:off x="434704" y="5095791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A[ 1 ]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0"/>
          <p:cNvSpPr txBox="1"/>
          <p:nvPr/>
        </p:nvSpPr>
        <p:spPr>
          <a:xfrm>
            <a:off x="4714776" y="4695961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8082560" y="4695961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0"/>
          <p:cNvSpPr txBox="1"/>
          <p:nvPr/>
        </p:nvSpPr>
        <p:spPr>
          <a:xfrm>
            <a:off x="1148442" y="4739716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 txBox="1"/>
          <p:nvPr/>
        </p:nvSpPr>
        <p:spPr>
          <a:xfrm>
            <a:off x="3995936" y="764704"/>
            <a:ext cx="15121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ClearBit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Bitmap (cont.)</a:t>
            </a:r>
            <a:endParaRPr/>
          </a:p>
        </p:txBody>
      </p:sp>
      <p:sp>
        <p:nvSpPr>
          <p:cNvPr id="449" name="Google Shape;449;p21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760"/>
              <a:buChar char="◻"/>
            </a:pPr>
            <a:r>
              <a:rPr lang="en-US" sz="2200"/>
              <a:t>testBit(A, k)</a:t>
            </a:r>
            <a:endParaRPr/>
          </a:p>
          <a:p>
            <a:pPr marL="57150" lvl="0" indent="0" algn="ctr" rtl="0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tmp = A[(k/32)] &amp; (1 &lt;&lt; (k%32))</a:t>
            </a:r>
            <a:endParaRPr sz="240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450" name="Google Shape;450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451" name="Google Shape;451;p21"/>
          <p:cNvGraphicFramePr/>
          <p:nvPr/>
        </p:nvGraphicFramePr>
        <p:xfrm>
          <a:off x="1227618" y="338766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2" name="Google Shape;452;p21"/>
          <p:cNvGraphicFramePr/>
          <p:nvPr/>
        </p:nvGraphicFramePr>
        <p:xfrm>
          <a:off x="3027818" y="337850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3" name="Google Shape;453;p21"/>
          <p:cNvGraphicFramePr/>
          <p:nvPr/>
        </p:nvGraphicFramePr>
        <p:xfrm>
          <a:off x="4825008" y="335699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4" name="Google Shape;454;p21"/>
          <p:cNvGraphicFramePr/>
          <p:nvPr/>
        </p:nvGraphicFramePr>
        <p:xfrm>
          <a:off x="6625208" y="3347832"/>
          <a:ext cx="17282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5" name="Google Shape;455;p21"/>
          <p:cNvSpPr txBox="1"/>
          <p:nvPr/>
        </p:nvSpPr>
        <p:spPr>
          <a:xfrm>
            <a:off x="326692" y="3405417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A[ 0 ]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326692" y="4509120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A[ 1 ]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7" name="Google Shape;457;p21"/>
          <p:cNvGraphicFramePr/>
          <p:nvPr/>
        </p:nvGraphicFramePr>
        <p:xfrm>
          <a:off x="1227618" y="446890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8" name="Google Shape;458;p21"/>
          <p:cNvGraphicFramePr/>
          <p:nvPr/>
        </p:nvGraphicFramePr>
        <p:xfrm>
          <a:off x="3027818" y="445974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9" name="Google Shape;459;p21"/>
          <p:cNvGraphicFramePr/>
          <p:nvPr/>
        </p:nvGraphicFramePr>
        <p:xfrm>
          <a:off x="4825008" y="4438225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x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0" name="Google Shape;460;p21"/>
          <p:cNvGraphicFramePr/>
          <p:nvPr/>
        </p:nvGraphicFramePr>
        <p:xfrm>
          <a:off x="6625208" y="4429065"/>
          <a:ext cx="1728200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" name="Google Shape;461;p21"/>
          <p:cNvSpPr txBox="1"/>
          <p:nvPr/>
        </p:nvSpPr>
        <p:spPr>
          <a:xfrm>
            <a:off x="4691589" y="304472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8113204" y="304472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 txBox="1"/>
          <p:nvPr/>
        </p:nvSpPr>
        <p:spPr>
          <a:xfrm>
            <a:off x="1104633" y="304472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715307" y="409041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 txBox="1"/>
          <p:nvPr/>
        </p:nvSpPr>
        <p:spPr>
          <a:xfrm>
            <a:off x="1104633" y="4158794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 txBox="1"/>
          <p:nvPr/>
        </p:nvSpPr>
        <p:spPr>
          <a:xfrm>
            <a:off x="8039708" y="409041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21"/>
          <p:cNvGrpSpPr/>
          <p:nvPr/>
        </p:nvGrpSpPr>
        <p:grpSpPr>
          <a:xfrm>
            <a:off x="905435" y="1652930"/>
            <a:ext cx="5517870" cy="3283809"/>
            <a:chOff x="691367" y="1702308"/>
            <a:chExt cx="5517870" cy="3283809"/>
          </a:xfrm>
        </p:grpSpPr>
        <p:grpSp>
          <p:nvGrpSpPr>
            <p:cNvPr id="468" name="Google Shape;468;p21"/>
            <p:cNvGrpSpPr/>
            <p:nvPr/>
          </p:nvGrpSpPr>
          <p:grpSpPr>
            <a:xfrm>
              <a:off x="691367" y="1702308"/>
              <a:ext cx="3493147" cy="2875196"/>
              <a:chOff x="795731" y="2132686"/>
              <a:chExt cx="3493147" cy="2875196"/>
            </a:xfrm>
          </p:grpSpPr>
          <p:sp>
            <p:nvSpPr>
              <p:cNvPr id="469" name="Google Shape;469;p21"/>
              <p:cNvSpPr/>
              <p:nvPr/>
            </p:nvSpPr>
            <p:spPr>
              <a:xfrm>
                <a:off x="3464434" y="2132686"/>
                <a:ext cx="824444" cy="432048"/>
              </a:xfrm>
              <a:prstGeom prst="rect">
                <a:avLst/>
              </a:prstGeom>
              <a:solidFill>
                <a:srgbClr val="FF6600">
                  <a:alpha val="20000"/>
                </a:srgbClr>
              </a:solidFill>
              <a:ln w="25400" cap="flat" cmpd="sng">
                <a:solidFill>
                  <a:srgbClr val="FF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0" name="Google Shape;470;p21"/>
              <p:cNvCxnSpPr/>
              <p:nvPr/>
            </p:nvCxnSpPr>
            <p:spPr>
              <a:xfrm flipH="1">
                <a:off x="795731" y="2627891"/>
                <a:ext cx="2709087" cy="237999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C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471" name="Google Shape;471;p21"/>
            <p:cNvGrpSpPr/>
            <p:nvPr/>
          </p:nvGrpSpPr>
          <p:grpSpPr>
            <a:xfrm>
              <a:off x="4794778" y="1772204"/>
              <a:ext cx="1414459" cy="3213913"/>
              <a:chOff x="4669709" y="2132856"/>
              <a:chExt cx="1414459" cy="3213913"/>
            </a:xfrm>
          </p:grpSpPr>
          <p:sp>
            <p:nvSpPr>
              <p:cNvPr id="472" name="Google Shape;472;p21"/>
              <p:cNvSpPr/>
              <p:nvPr/>
            </p:nvSpPr>
            <p:spPr>
              <a:xfrm>
                <a:off x="5167011" y="2132856"/>
                <a:ext cx="917157" cy="432048"/>
              </a:xfrm>
              <a:prstGeom prst="rect">
                <a:avLst/>
              </a:prstGeom>
              <a:solidFill>
                <a:srgbClr val="FF6600">
                  <a:alpha val="29803"/>
                </a:srgbClr>
              </a:solidFill>
              <a:ln w="25400" cap="flat" cmpd="sng">
                <a:solidFill>
                  <a:srgbClr val="FF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3" name="Google Shape;473;p21"/>
              <p:cNvCxnSpPr/>
              <p:nvPr/>
            </p:nvCxnSpPr>
            <p:spPr>
              <a:xfrm flipH="1">
                <a:off x="4669709" y="2564904"/>
                <a:ext cx="1126427" cy="278186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C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sp>
        <p:nvSpPr>
          <p:cNvPr id="474" name="Google Shape;474;p21"/>
          <p:cNvSpPr/>
          <p:nvPr/>
        </p:nvSpPr>
        <p:spPr>
          <a:xfrm>
            <a:off x="4897016" y="1627295"/>
            <a:ext cx="1728192" cy="561732"/>
          </a:xfrm>
          <a:prstGeom prst="rect">
            <a:avLst/>
          </a:prstGeom>
          <a:solidFill>
            <a:srgbClr val="FF6600">
              <a:alpha val="29803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8097579" y="520952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4612802" y="1518952"/>
            <a:ext cx="216024" cy="726475"/>
          </a:xfrm>
          <a:prstGeom prst="rect">
            <a:avLst/>
          </a:prstGeom>
          <a:solidFill>
            <a:srgbClr val="FF6600">
              <a:alpha val="29803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21"/>
          <p:cNvGrpSpPr/>
          <p:nvPr/>
        </p:nvGrpSpPr>
        <p:grpSpPr>
          <a:xfrm>
            <a:off x="5552864" y="-1358955"/>
            <a:ext cx="8613541" cy="696931"/>
            <a:chOff x="530459" y="5578854"/>
            <a:chExt cx="8613541" cy="696931"/>
          </a:xfrm>
        </p:grpSpPr>
        <p:grpSp>
          <p:nvGrpSpPr>
            <p:cNvPr id="478" name="Google Shape;478;p21"/>
            <p:cNvGrpSpPr/>
            <p:nvPr/>
          </p:nvGrpSpPr>
          <p:grpSpPr>
            <a:xfrm>
              <a:off x="530459" y="5578854"/>
              <a:ext cx="8286849" cy="696931"/>
              <a:chOff x="530459" y="5578854"/>
              <a:chExt cx="8286849" cy="696931"/>
            </a:xfrm>
          </p:grpSpPr>
          <p:sp>
            <p:nvSpPr>
              <p:cNvPr id="479" name="Google Shape;479;p21"/>
              <p:cNvSpPr txBox="1"/>
              <p:nvPr/>
            </p:nvSpPr>
            <p:spPr>
              <a:xfrm>
                <a:off x="539552" y="5578854"/>
                <a:ext cx="82777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x=0	00000000	00000000	</a:t>
                </a:r>
                <a:r>
                  <a:rPr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0000000	00000000</a:t>
                </a:r>
                <a:endParaRPr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1"/>
              <p:cNvSpPr txBox="1"/>
              <p:nvPr/>
            </p:nvSpPr>
            <p:spPr>
              <a:xfrm>
                <a:off x="530459" y="5906453"/>
                <a:ext cx="82777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x=1	00000000	00000000	</a:t>
                </a:r>
                <a:r>
                  <a:rPr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0000000	00000000      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1" name="Google Shape;481;p21"/>
            <p:cNvSpPr txBox="1"/>
            <p:nvPr/>
          </p:nvSpPr>
          <p:spPr>
            <a:xfrm>
              <a:off x="8279904" y="5603837"/>
              <a:ext cx="864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 0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21"/>
          <p:cNvSpPr/>
          <p:nvPr/>
        </p:nvSpPr>
        <p:spPr>
          <a:xfrm>
            <a:off x="4704616" y="4121611"/>
            <a:ext cx="439689" cy="288753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1"/>
          <p:cNvSpPr txBox="1"/>
          <p:nvPr/>
        </p:nvSpPr>
        <p:spPr>
          <a:xfrm>
            <a:off x="1921397" y="626190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Google Shape;318;p17">
            <a:extLst>
              <a:ext uri="{FF2B5EF4-FFF2-40B4-BE49-F238E27FC236}">
                <a16:creationId xmlns:a16="http://schemas.microsoft.com/office/drawing/2014/main" id="{9200D913-96C4-FED4-FB4C-6165466CA22B}"/>
              </a:ext>
            </a:extLst>
          </p:cNvPr>
          <p:cNvGraphicFramePr/>
          <p:nvPr/>
        </p:nvGraphicFramePr>
        <p:xfrm>
          <a:off x="1195483" y="5321351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Google Shape;319;p17">
            <a:extLst>
              <a:ext uri="{FF2B5EF4-FFF2-40B4-BE49-F238E27FC236}">
                <a16:creationId xmlns:a16="http://schemas.microsoft.com/office/drawing/2014/main" id="{FECBCA06-74C3-80A3-6EA5-730BB87CC97C}"/>
              </a:ext>
            </a:extLst>
          </p:cNvPr>
          <p:cNvGraphicFramePr/>
          <p:nvPr/>
        </p:nvGraphicFramePr>
        <p:xfrm>
          <a:off x="2995683" y="5312191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320;p17">
            <a:extLst>
              <a:ext uri="{FF2B5EF4-FFF2-40B4-BE49-F238E27FC236}">
                <a16:creationId xmlns:a16="http://schemas.microsoft.com/office/drawing/2014/main" id="{5C053E5F-BF3A-7391-B03F-4771A27AEE6A}"/>
              </a:ext>
            </a:extLst>
          </p:cNvPr>
          <p:cNvGraphicFramePr/>
          <p:nvPr/>
        </p:nvGraphicFramePr>
        <p:xfrm>
          <a:off x="4806974" y="5309621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321;p17">
            <a:extLst>
              <a:ext uri="{FF2B5EF4-FFF2-40B4-BE49-F238E27FC236}">
                <a16:creationId xmlns:a16="http://schemas.microsoft.com/office/drawing/2014/main" id="{6A544892-5DB4-3AF5-8601-8B72F0AC2D98}"/>
              </a:ext>
            </a:extLst>
          </p:cNvPr>
          <p:cNvGraphicFramePr/>
          <p:nvPr/>
        </p:nvGraphicFramePr>
        <p:xfrm>
          <a:off x="6644867" y="5312191"/>
          <a:ext cx="17470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24;p17">
            <a:extLst>
              <a:ext uri="{FF2B5EF4-FFF2-40B4-BE49-F238E27FC236}">
                <a16:creationId xmlns:a16="http://schemas.microsoft.com/office/drawing/2014/main" id="{D238FB1D-5552-7BF5-8AAF-7273235984D8}"/>
              </a:ext>
            </a:extLst>
          </p:cNvPr>
          <p:cNvGraphicFramePr/>
          <p:nvPr/>
        </p:nvGraphicFramePr>
        <p:xfrm>
          <a:off x="1227618" y="5325448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325;p17">
            <a:extLst>
              <a:ext uri="{FF2B5EF4-FFF2-40B4-BE49-F238E27FC236}">
                <a16:creationId xmlns:a16="http://schemas.microsoft.com/office/drawing/2014/main" id="{25CFD386-05DB-1689-372E-E27207B69BDE}"/>
              </a:ext>
            </a:extLst>
          </p:cNvPr>
          <p:cNvGraphicFramePr/>
          <p:nvPr/>
        </p:nvGraphicFramePr>
        <p:xfrm>
          <a:off x="3027818" y="5316288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326;p17">
            <a:extLst>
              <a:ext uri="{FF2B5EF4-FFF2-40B4-BE49-F238E27FC236}">
                <a16:creationId xmlns:a16="http://schemas.microsoft.com/office/drawing/2014/main" id="{E635354C-37E1-B892-72A3-C812CC5A1E7B}"/>
              </a:ext>
            </a:extLst>
          </p:cNvPr>
          <p:cNvGraphicFramePr/>
          <p:nvPr/>
        </p:nvGraphicFramePr>
        <p:xfrm>
          <a:off x="4825008" y="5325448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8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327;p17">
            <a:extLst>
              <a:ext uri="{FF2B5EF4-FFF2-40B4-BE49-F238E27FC236}">
                <a16:creationId xmlns:a16="http://schemas.microsoft.com/office/drawing/2014/main" id="{B8D91672-6884-397B-636A-FCFD79D36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581934"/>
              </p:ext>
            </p:extLst>
          </p:nvPr>
        </p:nvGraphicFramePr>
        <p:xfrm>
          <a:off x="6668350" y="5331833"/>
          <a:ext cx="1728200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Bitmap (cont.)</a:t>
            </a:r>
            <a:endParaRPr/>
          </a:p>
        </p:txBody>
      </p:sp>
      <p:sp>
        <p:nvSpPr>
          <p:cNvPr id="490" name="Google Shape;490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491" name="Google Shape;491;p22"/>
          <p:cNvGraphicFramePr/>
          <p:nvPr/>
        </p:nvGraphicFramePr>
        <p:xfrm>
          <a:off x="1186122" y="1913834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2" name="Google Shape;492;p22"/>
          <p:cNvGraphicFramePr/>
          <p:nvPr/>
        </p:nvGraphicFramePr>
        <p:xfrm>
          <a:off x="2986322" y="1904674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3" name="Google Shape;493;p22"/>
          <p:cNvGraphicFramePr/>
          <p:nvPr/>
        </p:nvGraphicFramePr>
        <p:xfrm>
          <a:off x="4783512" y="1883157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4" name="Google Shape;494;p22"/>
          <p:cNvGraphicFramePr/>
          <p:nvPr/>
        </p:nvGraphicFramePr>
        <p:xfrm>
          <a:off x="6583712" y="1873997"/>
          <a:ext cx="17282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5" name="Google Shape;495;p22"/>
          <p:cNvSpPr txBox="1"/>
          <p:nvPr/>
        </p:nvSpPr>
        <p:spPr>
          <a:xfrm>
            <a:off x="362696" y="1871106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A[ 1 ]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2"/>
          <p:cNvSpPr txBox="1"/>
          <p:nvPr/>
        </p:nvSpPr>
        <p:spPr>
          <a:xfrm>
            <a:off x="117963" y="3462242"/>
            <a:ext cx="1095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1&lt;&lt;15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7" name="Google Shape;497;p22"/>
          <p:cNvGraphicFramePr/>
          <p:nvPr/>
        </p:nvGraphicFramePr>
        <p:xfrm>
          <a:off x="1186122" y="3453850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8" name="Google Shape;498;p22"/>
          <p:cNvGraphicFramePr/>
          <p:nvPr/>
        </p:nvGraphicFramePr>
        <p:xfrm>
          <a:off x="2986322" y="3444690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9" name="Google Shape;499;p22"/>
          <p:cNvGraphicFramePr/>
          <p:nvPr/>
        </p:nvGraphicFramePr>
        <p:xfrm>
          <a:off x="4783512" y="3423173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0" name="Google Shape;500;p22"/>
          <p:cNvGraphicFramePr/>
          <p:nvPr/>
        </p:nvGraphicFramePr>
        <p:xfrm>
          <a:off x="6583712" y="3414013"/>
          <a:ext cx="1728200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1" name="Google Shape;501;p22"/>
          <p:cNvSpPr txBox="1"/>
          <p:nvPr/>
        </p:nvSpPr>
        <p:spPr>
          <a:xfrm>
            <a:off x="4642768" y="1471276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2"/>
          <p:cNvSpPr txBox="1"/>
          <p:nvPr/>
        </p:nvSpPr>
        <p:spPr>
          <a:xfrm>
            <a:off x="8010552" y="1471276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2"/>
          <p:cNvSpPr txBox="1"/>
          <p:nvPr/>
        </p:nvSpPr>
        <p:spPr>
          <a:xfrm>
            <a:off x="1076434" y="1515031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2"/>
          <p:cNvSpPr txBox="1"/>
          <p:nvPr/>
        </p:nvSpPr>
        <p:spPr>
          <a:xfrm>
            <a:off x="3995936" y="2864739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operation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2"/>
          <p:cNvSpPr txBox="1"/>
          <p:nvPr/>
        </p:nvSpPr>
        <p:spPr>
          <a:xfrm>
            <a:off x="4067944" y="746082"/>
            <a:ext cx="16561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TestBit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2"/>
          <p:cNvSpPr txBox="1"/>
          <p:nvPr/>
        </p:nvSpPr>
        <p:spPr>
          <a:xfrm>
            <a:off x="2101100" y="5810936"/>
            <a:ext cx="2193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= 1, tmp != 0</a:t>
            </a:r>
            <a:endParaRPr/>
          </a:p>
        </p:txBody>
      </p:sp>
      <p:sp>
        <p:nvSpPr>
          <p:cNvPr id="507" name="Google Shape;507;p22"/>
          <p:cNvSpPr txBox="1"/>
          <p:nvPr/>
        </p:nvSpPr>
        <p:spPr>
          <a:xfrm>
            <a:off x="5052044" y="5805053"/>
            <a:ext cx="2760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= 0,tmp = 0</a:t>
            </a:r>
            <a:endParaRPr/>
          </a:p>
        </p:txBody>
      </p:sp>
      <p:graphicFrame>
        <p:nvGraphicFramePr>
          <p:cNvPr id="508" name="Google Shape;508;p22"/>
          <p:cNvGraphicFramePr/>
          <p:nvPr/>
        </p:nvGraphicFramePr>
        <p:xfrm>
          <a:off x="1213475" y="4878356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9" name="Google Shape;509;p22"/>
          <p:cNvGraphicFramePr/>
          <p:nvPr/>
        </p:nvGraphicFramePr>
        <p:xfrm>
          <a:off x="3033134" y="4871145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0" name="Google Shape;510;p22"/>
          <p:cNvGraphicFramePr/>
          <p:nvPr/>
        </p:nvGraphicFramePr>
        <p:xfrm>
          <a:off x="4857100" y="4878356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x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1" name="Google Shape;511;p22"/>
          <p:cNvGraphicFramePr/>
          <p:nvPr/>
        </p:nvGraphicFramePr>
        <p:xfrm>
          <a:off x="6691816" y="4886511"/>
          <a:ext cx="1728200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" name="Google Shape;512;p22"/>
          <p:cNvSpPr txBox="1"/>
          <p:nvPr/>
        </p:nvSpPr>
        <p:spPr>
          <a:xfrm rot="5400000">
            <a:off x="4596899" y="4336997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"/>
          <p:cNvSpPr txBox="1"/>
          <p:nvPr/>
        </p:nvSpPr>
        <p:spPr>
          <a:xfrm>
            <a:off x="362696" y="4875037"/>
            <a:ext cx="7137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Outline</a:t>
            </a:r>
            <a:endParaRPr/>
          </a:p>
        </p:txBody>
      </p:sp>
      <p:sp>
        <p:nvSpPr>
          <p:cNvPr id="520" name="Google Shape;520;p23"/>
          <p:cNvSpPr txBox="1">
            <a:spLocks noGrp="1"/>
          </p:cNvSpPr>
          <p:nvPr>
            <p:ph type="body" idx="1"/>
          </p:nvPr>
        </p:nvSpPr>
        <p:spPr>
          <a:xfrm>
            <a:off x="457200" y="1154697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 dirty="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 dirty="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PID ?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 dirty="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 PID manager does ?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 dirty="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Homework Assignment #1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 dirty="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Homework Assignment #1</a:t>
            </a:r>
            <a:endParaRPr b="1"/>
          </a:p>
        </p:txBody>
      </p:sp>
      <p:sp>
        <p:nvSpPr>
          <p:cNvPr id="527" name="Google Shape;527;p24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Implement PID manager which provides three APIs：</a:t>
            </a:r>
            <a:endParaRPr sz="2400"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None/>
            </a:pPr>
            <a:endParaRPr sz="22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int allocate_map( void )：</a:t>
            </a: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Creates and initializes a data structure for representing PIDs; 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returns −1 if unsuccessful, 1 if successful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sz="24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allocate_pid</a:t>
            </a: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( void )：</a:t>
            </a: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Allocates and returns a PID; returns −1 if unable to allocate a 	PID (all PIDs are in use)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-US" sz="24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release_pid</a:t>
            </a: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( int </a:t>
            </a:r>
            <a:r>
              <a:rPr lang="en-US" sz="24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pid</a:t>
            </a: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 )：</a:t>
            </a: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Releases a PID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94309" algn="l" rtl="0"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dirty="0"/>
          </a:p>
        </p:txBody>
      </p:sp>
      <p:sp>
        <p:nvSpPr>
          <p:cNvPr id="528" name="Google Shape;528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Homework Assignment #1 (cont.)</a:t>
            </a:r>
            <a:endParaRPr/>
          </a:p>
        </p:txBody>
      </p:sp>
      <p:sp>
        <p:nvSpPr>
          <p:cNvPr id="535" name="Google Shape;535;p25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Demands：</a:t>
            </a:r>
            <a:endParaRPr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/>
              <a:t>Implement PID manager and design a user interface to test your PID manager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/>
              <a:t>The interface should include 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Char char="●"/>
            </a:pPr>
            <a:r>
              <a:rPr lang="en-US" sz="2200"/>
              <a:t>Create a process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Char char="●"/>
            </a:pPr>
            <a:r>
              <a:rPr lang="en-US" sz="2200"/>
              <a:t>Delete a process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Char char="●"/>
            </a:pPr>
            <a:r>
              <a:rPr lang="en-US" sz="2200"/>
              <a:t>Exit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/>
              <a:t>You need to using three APIs you Implemented</a:t>
            </a:r>
            <a:endParaRPr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/>
              <a:t>Define PID range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#define MINPID 0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#define MAXPID 128</a:t>
            </a:r>
            <a:endParaRPr/>
          </a:p>
          <a:p>
            <a:pPr marL="742950" lvl="1" indent="-194309" algn="l" rtl="0"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/>
          </a:p>
          <a:p>
            <a:pPr marL="742950" lvl="1" indent="-194309" algn="l" rtl="0"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/>
          </a:p>
        </p:txBody>
      </p:sp>
      <p:sp>
        <p:nvSpPr>
          <p:cNvPr id="536" name="Google Shape;536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Homework Assignment #1 (cont.)</a:t>
            </a:r>
            <a:endParaRPr/>
          </a:p>
        </p:txBody>
      </p:sp>
      <p:sp>
        <p:nvSpPr>
          <p:cNvPr id="543" name="Google Shape;543;p26"/>
          <p:cNvSpPr txBox="1">
            <a:spLocks noGrp="1"/>
          </p:cNvSpPr>
          <p:nvPr>
            <p:ph type="body" idx="1"/>
          </p:nvPr>
        </p:nvSpPr>
        <p:spPr>
          <a:xfrm>
            <a:off x="0" y="1256416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dirty="0"/>
              <a:t>Result：</a:t>
            </a:r>
            <a:endParaRPr dirty="0"/>
          </a:p>
        </p:txBody>
      </p:sp>
      <p:graphicFrame>
        <p:nvGraphicFramePr>
          <p:cNvPr id="544" name="Google Shape;544;p26"/>
          <p:cNvGraphicFramePr/>
          <p:nvPr/>
        </p:nvGraphicFramePr>
        <p:xfrm>
          <a:off x="1947764" y="5248672"/>
          <a:ext cx="2453400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5" name="Google Shape;545;p26"/>
          <p:cNvGraphicFramePr/>
          <p:nvPr/>
        </p:nvGraphicFramePr>
        <p:xfrm>
          <a:off x="4572000" y="5248672"/>
          <a:ext cx="2453375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6" name="Google Shape;5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155" y="2024844"/>
            <a:ext cx="5587968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6"/>
          <p:cNvSpPr/>
          <p:nvPr/>
        </p:nvSpPr>
        <p:spPr>
          <a:xfrm>
            <a:off x="1411948" y="1885874"/>
            <a:ext cx="5405703" cy="1368152"/>
          </a:xfrm>
          <a:prstGeom prst="frame">
            <a:avLst>
              <a:gd name="adj1" fmla="val 7006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4336295" y="3313467"/>
            <a:ext cx="471410" cy="41957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5004048" y="3429000"/>
            <a:ext cx="2808312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6"/>
          <p:cNvSpPr txBox="1"/>
          <p:nvPr/>
        </p:nvSpPr>
        <p:spPr>
          <a:xfrm>
            <a:off x="7812360" y="3338587"/>
            <a:ext cx="4584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allocate_pid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6"/>
          <p:cNvSpPr/>
          <p:nvPr/>
        </p:nvSpPr>
        <p:spPr>
          <a:xfrm rot="7619508">
            <a:off x="6846661" y="4491844"/>
            <a:ext cx="1629201" cy="1318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6"/>
          <p:cNvSpPr txBox="1"/>
          <p:nvPr/>
        </p:nvSpPr>
        <p:spPr>
          <a:xfrm>
            <a:off x="6729660" y="608039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549;p26">
            <a:extLst>
              <a:ext uri="{FF2B5EF4-FFF2-40B4-BE49-F238E27FC236}">
                <a16:creationId xmlns:a16="http://schemas.microsoft.com/office/drawing/2014/main" id="{D46CCDAC-C85E-C081-F670-9A3A649038A6}"/>
              </a:ext>
            </a:extLst>
          </p:cNvPr>
          <p:cNvSpPr/>
          <p:nvPr/>
        </p:nvSpPr>
        <p:spPr>
          <a:xfrm>
            <a:off x="6817651" y="2569950"/>
            <a:ext cx="881936" cy="1376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B77CAB-DE60-A2CB-EDF0-C6F5E9A8F9BD}"/>
              </a:ext>
            </a:extLst>
          </p:cNvPr>
          <p:cNvSpPr txBox="1"/>
          <p:nvPr/>
        </p:nvSpPr>
        <p:spPr>
          <a:xfrm>
            <a:off x="7699587" y="2427989"/>
            <a:ext cx="14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TW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allocate_map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 animBg="1"/>
      <p:bldP spid="552" grpId="0"/>
      <p:bldP spid="2" grpId="0" animBg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Homework Assignment #1 (cont.)</a:t>
            </a:r>
            <a:endParaRPr/>
          </a:p>
        </p:txBody>
      </p:sp>
      <p:sp>
        <p:nvSpPr>
          <p:cNvPr id="559" name="Google Shape;559;p27"/>
          <p:cNvSpPr txBox="1">
            <a:spLocks noGrp="1"/>
          </p:cNvSpPr>
          <p:nvPr>
            <p:ph type="body" idx="1"/>
          </p:nvPr>
        </p:nvSpPr>
        <p:spPr>
          <a:xfrm>
            <a:off x="0" y="1256416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Result：</a:t>
            </a:r>
            <a:endParaRPr/>
          </a:p>
        </p:txBody>
      </p:sp>
      <p:graphicFrame>
        <p:nvGraphicFramePr>
          <p:cNvPr id="560" name="Google Shape;560;p27"/>
          <p:cNvGraphicFramePr/>
          <p:nvPr/>
        </p:nvGraphicFramePr>
        <p:xfrm>
          <a:off x="1947764" y="5248672"/>
          <a:ext cx="2453400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1" name="Google Shape;561;p27"/>
          <p:cNvGraphicFramePr/>
          <p:nvPr/>
        </p:nvGraphicFramePr>
        <p:xfrm>
          <a:off x="4572000" y="5248672"/>
          <a:ext cx="2453375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2" name="Google Shape;56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155" y="2151753"/>
            <a:ext cx="5587968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7"/>
          <p:cNvSpPr/>
          <p:nvPr/>
        </p:nvSpPr>
        <p:spPr>
          <a:xfrm>
            <a:off x="1658576" y="3645024"/>
            <a:ext cx="5485125" cy="329082"/>
          </a:xfrm>
          <a:prstGeom prst="frame">
            <a:avLst>
              <a:gd name="adj1" fmla="val 7006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Homework Assignment #1 (cont.)</a:t>
            </a:r>
            <a:endParaRPr/>
          </a:p>
        </p:txBody>
      </p:sp>
      <p:sp>
        <p:nvSpPr>
          <p:cNvPr id="570" name="Google Shape;570;p28"/>
          <p:cNvSpPr txBox="1">
            <a:spLocks noGrp="1"/>
          </p:cNvSpPr>
          <p:nvPr>
            <p:ph type="body" idx="1"/>
          </p:nvPr>
        </p:nvSpPr>
        <p:spPr>
          <a:xfrm>
            <a:off x="0" y="1256416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Result：</a:t>
            </a:r>
            <a:endParaRPr/>
          </a:p>
        </p:txBody>
      </p:sp>
      <p:graphicFrame>
        <p:nvGraphicFramePr>
          <p:cNvPr id="571" name="Google Shape;571;p28"/>
          <p:cNvGraphicFramePr/>
          <p:nvPr/>
        </p:nvGraphicFramePr>
        <p:xfrm>
          <a:off x="1947764" y="5248672"/>
          <a:ext cx="2453400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2" name="Google Shape;572;p28"/>
          <p:cNvGraphicFramePr/>
          <p:nvPr/>
        </p:nvGraphicFramePr>
        <p:xfrm>
          <a:off x="4572000" y="5248672"/>
          <a:ext cx="2453375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3" name="Google Shape;57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7759" y="2716989"/>
            <a:ext cx="5326759" cy="16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Outline</a:t>
            </a:r>
            <a:endParaRPr/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457200" y="1154697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 dirty="0"/>
              <a:t>Background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 dirty="0"/>
              <a:t>What is a PID ?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 dirty="0"/>
              <a:t>What a PID manager does ?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 dirty="0"/>
              <a:t>Bitmap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 dirty="0">
                <a:solidFill>
                  <a:srgbClr val="D8D8D8"/>
                </a:solidFill>
              </a:rPr>
              <a:t>Homework Assignment #1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 dirty="0">
                <a:solidFill>
                  <a:srgbClr val="D8D8D8"/>
                </a:solidFill>
              </a:rPr>
              <a:t>Reference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Homework Assignment #1 (cont.)</a:t>
            </a:r>
            <a:endParaRPr/>
          </a:p>
        </p:txBody>
      </p:sp>
      <p:sp>
        <p:nvSpPr>
          <p:cNvPr id="580" name="Google Shape;580;p29"/>
          <p:cNvSpPr txBox="1">
            <a:spLocks noGrp="1"/>
          </p:cNvSpPr>
          <p:nvPr>
            <p:ph type="body" idx="1"/>
          </p:nvPr>
        </p:nvSpPr>
        <p:spPr>
          <a:xfrm>
            <a:off x="0" y="1256416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Result：</a:t>
            </a:r>
            <a:endParaRPr/>
          </a:p>
        </p:txBody>
      </p:sp>
      <p:graphicFrame>
        <p:nvGraphicFramePr>
          <p:cNvPr id="581" name="Google Shape;581;p29"/>
          <p:cNvGraphicFramePr/>
          <p:nvPr/>
        </p:nvGraphicFramePr>
        <p:xfrm>
          <a:off x="1947764" y="5248672"/>
          <a:ext cx="2453400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2" name="Google Shape;582;p29"/>
          <p:cNvGraphicFramePr/>
          <p:nvPr/>
        </p:nvGraphicFramePr>
        <p:xfrm>
          <a:off x="4572000" y="5248672"/>
          <a:ext cx="2453375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83" name="Google Shape;58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417" y="2433712"/>
            <a:ext cx="6216668" cy="1931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Homework Assignment #1 (cont.)</a:t>
            </a:r>
            <a:endParaRPr/>
          </a:p>
        </p:txBody>
      </p:sp>
      <p:sp>
        <p:nvSpPr>
          <p:cNvPr id="590" name="Google Shape;590;p30"/>
          <p:cNvSpPr txBox="1">
            <a:spLocks noGrp="1"/>
          </p:cNvSpPr>
          <p:nvPr>
            <p:ph type="body" idx="1"/>
          </p:nvPr>
        </p:nvSpPr>
        <p:spPr>
          <a:xfrm>
            <a:off x="0" y="1256416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Result：</a:t>
            </a:r>
            <a:endParaRPr/>
          </a:p>
        </p:txBody>
      </p:sp>
      <p:graphicFrame>
        <p:nvGraphicFramePr>
          <p:cNvPr id="591" name="Google Shape;591;p30"/>
          <p:cNvGraphicFramePr/>
          <p:nvPr/>
        </p:nvGraphicFramePr>
        <p:xfrm>
          <a:off x="1947764" y="5248672"/>
          <a:ext cx="2453400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2" name="Google Shape;592;p30"/>
          <p:cNvGraphicFramePr/>
          <p:nvPr/>
        </p:nvGraphicFramePr>
        <p:xfrm>
          <a:off x="4572000" y="5248672"/>
          <a:ext cx="2453375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3" name="Google Shape;59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5038" y="2554424"/>
            <a:ext cx="5772202" cy="174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Homework Assignment #1 (cont.)</a:t>
            </a:r>
            <a:endParaRPr/>
          </a:p>
        </p:txBody>
      </p:sp>
      <p:sp>
        <p:nvSpPr>
          <p:cNvPr id="600" name="Google Shape;600;p31"/>
          <p:cNvSpPr txBox="1">
            <a:spLocks noGrp="1"/>
          </p:cNvSpPr>
          <p:nvPr>
            <p:ph type="body" idx="1"/>
          </p:nvPr>
        </p:nvSpPr>
        <p:spPr>
          <a:xfrm>
            <a:off x="0" y="1256416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Result：</a:t>
            </a:r>
            <a:endParaRPr/>
          </a:p>
        </p:txBody>
      </p:sp>
      <p:graphicFrame>
        <p:nvGraphicFramePr>
          <p:cNvPr id="601" name="Google Shape;601;p31"/>
          <p:cNvGraphicFramePr/>
          <p:nvPr/>
        </p:nvGraphicFramePr>
        <p:xfrm>
          <a:off x="1947764" y="5248672"/>
          <a:ext cx="2453400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2" name="Google Shape;602;p31"/>
          <p:cNvGraphicFramePr/>
          <p:nvPr/>
        </p:nvGraphicFramePr>
        <p:xfrm>
          <a:off x="4572000" y="5248672"/>
          <a:ext cx="2453375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3" name="Google Shape;6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2740" y="2636912"/>
            <a:ext cx="6238519" cy="18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Homework Assignment #1 (cont.)</a:t>
            </a:r>
            <a:endParaRPr/>
          </a:p>
        </p:txBody>
      </p:sp>
      <p:sp>
        <p:nvSpPr>
          <p:cNvPr id="610" name="Google Shape;610;p32"/>
          <p:cNvSpPr txBox="1">
            <a:spLocks noGrp="1"/>
          </p:cNvSpPr>
          <p:nvPr>
            <p:ph type="body" idx="1"/>
          </p:nvPr>
        </p:nvSpPr>
        <p:spPr>
          <a:xfrm>
            <a:off x="0" y="1256416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Result：</a:t>
            </a:r>
            <a:endParaRPr/>
          </a:p>
        </p:txBody>
      </p:sp>
      <p:graphicFrame>
        <p:nvGraphicFramePr>
          <p:cNvPr id="611" name="Google Shape;611;p32"/>
          <p:cNvGraphicFramePr/>
          <p:nvPr/>
        </p:nvGraphicFramePr>
        <p:xfrm>
          <a:off x="1947764" y="5248672"/>
          <a:ext cx="2453400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2" name="Google Shape;612;p32"/>
          <p:cNvGraphicFramePr/>
          <p:nvPr/>
        </p:nvGraphicFramePr>
        <p:xfrm>
          <a:off x="4572000" y="5248672"/>
          <a:ext cx="2453375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3" name="Google Shape;61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875" y="2637329"/>
            <a:ext cx="6736250" cy="183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Homework Assignment #1 (cont.)</a:t>
            </a:r>
            <a:endParaRPr/>
          </a:p>
        </p:txBody>
      </p:sp>
      <p:sp>
        <p:nvSpPr>
          <p:cNvPr id="620" name="Google Shape;620;p33"/>
          <p:cNvSpPr txBox="1">
            <a:spLocks noGrp="1"/>
          </p:cNvSpPr>
          <p:nvPr>
            <p:ph type="body" idx="1"/>
          </p:nvPr>
        </p:nvSpPr>
        <p:spPr>
          <a:xfrm>
            <a:off x="0" y="1274227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Result：</a:t>
            </a:r>
            <a:endParaRPr/>
          </a:p>
        </p:txBody>
      </p:sp>
      <p:pic>
        <p:nvPicPr>
          <p:cNvPr id="621" name="Google Shape;62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838" y="1700808"/>
            <a:ext cx="4896544" cy="4793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2" name="Google Shape;622;p33"/>
          <p:cNvSpPr/>
          <p:nvPr/>
        </p:nvSpPr>
        <p:spPr>
          <a:xfrm>
            <a:off x="2611910" y="1922483"/>
            <a:ext cx="385192" cy="28803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3"/>
          <p:cNvSpPr/>
          <p:nvPr/>
        </p:nvSpPr>
        <p:spPr>
          <a:xfrm>
            <a:off x="3679454" y="2101212"/>
            <a:ext cx="385192" cy="28803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476822" y="2389244"/>
            <a:ext cx="2753072" cy="502365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3"/>
          <p:cNvSpPr/>
          <p:nvPr/>
        </p:nvSpPr>
        <p:spPr>
          <a:xfrm>
            <a:off x="3602740" y="3236244"/>
            <a:ext cx="385192" cy="28803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1469813" y="3511750"/>
            <a:ext cx="385192" cy="28803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3602740" y="4554729"/>
            <a:ext cx="385192" cy="28803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2579357" y="5679243"/>
            <a:ext cx="385192" cy="28803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9" name="Google Shape;629;p33"/>
          <p:cNvGraphicFramePr/>
          <p:nvPr/>
        </p:nvGraphicFramePr>
        <p:xfrm>
          <a:off x="6690625" y="1929406"/>
          <a:ext cx="2453375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0" name="Google Shape;630;p33"/>
          <p:cNvGraphicFramePr/>
          <p:nvPr/>
        </p:nvGraphicFramePr>
        <p:xfrm>
          <a:off x="5905213" y="1929406"/>
          <a:ext cx="589050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1" name="Google Shape;631;p33"/>
          <p:cNvGraphicFramePr/>
          <p:nvPr/>
        </p:nvGraphicFramePr>
        <p:xfrm>
          <a:off x="6684085" y="3325246"/>
          <a:ext cx="2453375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2" name="Google Shape;632;p33"/>
          <p:cNvGraphicFramePr/>
          <p:nvPr/>
        </p:nvGraphicFramePr>
        <p:xfrm>
          <a:off x="5898673" y="3325246"/>
          <a:ext cx="589050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3" name="Google Shape;633;p33"/>
          <p:cNvGraphicFramePr/>
          <p:nvPr/>
        </p:nvGraphicFramePr>
        <p:xfrm>
          <a:off x="6690625" y="4584653"/>
          <a:ext cx="2453375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4" name="Google Shape;634;p33"/>
          <p:cNvGraphicFramePr/>
          <p:nvPr/>
        </p:nvGraphicFramePr>
        <p:xfrm>
          <a:off x="5905213" y="4584653"/>
          <a:ext cx="589050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5" name="Google Shape;635;p33"/>
          <p:cNvGraphicFramePr/>
          <p:nvPr/>
        </p:nvGraphicFramePr>
        <p:xfrm>
          <a:off x="6684085" y="5663369"/>
          <a:ext cx="2453375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6" name="Google Shape;636;p33"/>
          <p:cNvGraphicFramePr/>
          <p:nvPr/>
        </p:nvGraphicFramePr>
        <p:xfrm>
          <a:off x="5898673" y="5663369"/>
          <a:ext cx="589050" cy="1152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7" name="Google Shape;637;p33"/>
          <p:cNvSpPr/>
          <p:nvPr/>
        </p:nvSpPr>
        <p:spPr>
          <a:xfrm>
            <a:off x="5850923" y="1985271"/>
            <a:ext cx="385192" cy="28803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3"/>
          <p:cNvSpPr/>
          <p:nvPr/>
        </p:nvSpPr>
        <p:spPr>
          <a:xfrm>
            <a:off x="7963236" y="5488663"/>
            <a:ext cx="374848" cy="936104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3"/>
          <p:cNvSpPr/>
          <p:nvPr/>
        </p:nvSpPr>
        <p:spPr>
          <a:xfrm>
            <a:off x="4359508" y="5854247"/>
            <a:ext cx="288032" cy="204936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Homework Assignment #1 (cont.)</a:t>
            </a:r>
            <a:endParaRPr/>
          </a:p>
        </p:txBody>
      </p:sp>
      <p:sp>
        <p:nvSpPr>
          <p:cNvPr id="646" name="Google Shape;646;p34"/>
          <p:cNvSpPr txBox="1">
            <a:spLocks noGrp="1"/>
          </p:cNvSpPr>
          <p:nvPr>
            <p:ph type="body" idx="1"/>
          </p:nvPr>
        </p:nvSpPr>
        <p:spPr>
          <a:xfrm>
            <a:off x="0" y="1256416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Result：</a:t>
            </a:r>
            <a:endParaRPr/>
          </a:p>
        </p:txBody>
      </p:sp>
      <p:pic>
        <p:nvPicPr>
          <p:cNvPr id="647" name="Google Shape;64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972" y="2914587"/>
            <a:ext cx="6840760" cy="1282643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4"/>
          <p:cNvSpPr/>
          <p:nvPr/>
        </p:nvSpPr>
        <p:spPr>
          <a:xfrm>
            <a:off x="5004048" y="3267877"/>
            <a:ext cx="385192" cy="28803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4"/>
          <p:cNvSpPr/>
          <p:nvPr/>
        </p:nvSpPr>
        <p:spPr>
          <a:xfrm>
            <a:off x="1190972" y="3498159"/>
            <a:ext cx="2753072" cy="502365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Turn In</a:t>
            </a:r>
            <a:endParaRPr b="1"/>
          </a:p>
        </p:txBody>
      </p:sp>
      <p:sp>
        <p:nvSpPr>
          <p:cNvPr id="655" name="Google Shape;655;p35"/>
          <p:cNvSpPr txBox="1">
            <a:spLocks noGrp="1"/>
          </p:cNvSpPr>
          <p:nvPr>
            <p:ph type="body" idx="1"/>
          </p:nvPr>
        </p:nvSpPr>
        <p:spPr>
          <a:xfrm>
            <a:off x="457200" y="151225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Deadline：202</a:t>
            </a:r>
            <a:r>
              <a:rPr lang="en-US" altLang="zh-TW" sz="2400" dirty="0"/>
              <a:t>3</a:t>
            </a:r>
            <a:r>
              <a:rPr lang="en-US" sz="2400" dirty="0"/>
              <a:t>/ </a:t>
            </a:r>
            <a:r>
              <a:rPr lang="en-US" altLang="zh-TW" sz="2400" dirty="0"/>
              <a:t>10</a:t>
            </a:r>
            <a:r>
              <a:rPr lang="en-US" sz="2400"/>
              <a:t>/ </a:t>
            </a:r>
            <a:r>
              <a:rPr lang="en-US" altLang="zh-TW" sz="2400"/>
              <a:t>10</a:t>
            </a:r>
            <a:r>
              <a:rPr lang="en-US" sz="2400"/>
              <a:t> </a:t>
            </a:r>
            <a:r>
              <a:rPr lang="zh-TW" altLang="en-US" sz="2400" dirty="0"/>
              <a:t> </a:t>
            </a:r>
            <a:r>
              <a:rPr lang="en-US" sz="2400" dirty="0"/>
              <a:t>P.M.11:59:59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Upload to </a:t>
            </a:r>
            <a:r>
              <a:rPr lang="en-US" sz="2400" dirty="0" err="1"/>
              <a:t>iLearning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File name：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 dirty="0"/>
              <a:t>HW1_’ID’.zip (e.g. HW1_7108056057.zip)</a:t>
            </a:r>
            <a:endParaRPr dirty="0"/>
          </a:p>
          <a:p>
            <a:pPr marL="1200150" lvl="2" indent="-285750">
              <a:spcBef>
                <a:spcPts val="480"/>
              </a:spcBef>
              <a:buSzPts val="1920"/>
              <a:buChar char="◻"/>
            </a:pPr>
            <a:r>
              <a:rPr lang="en-US" sz="2200" dirty="0"/>
              <a:t> Source code ( hw1.c )</a:t>
            </a:r>
            <a:endParaRPr dirty="0"/>
          </a:p>
          <a:p>
            <a:pPr marL="1200150" lvl="2" indent="-285750">
              <a:spcBef>
                <a:spcPts val="480"/>
              </a:spcBef>
              <a:buSzPts val="1920"/>
              <a:buChar char="◻"/>
            </a:pPr>
            <a:r>
              <a:rPr lang="en-US" sz="2200" dirty="0"/>
              <a:t>Word file</a:t>
            </a:r>
            <a:endParaRPr dirty="0"/>
          </a:p>
          <a:p>
            <a:pPr marL="742950" lvl="1" indent="-163830" algn="l" rtl="0">
              <a:spcBef>
                <a:spcPts val="480"/>
              </a:spcBef>
              <a:spcAft>
                <a:spcPts val="0"/>
              </a:spcAft>
              <a:buSzPts val="192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If you don’t hand in your homework on time, your score will be deducted </a:t>
            </a:r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 points every day.</a:t>
            </a:r>
            <a:endParaRPr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656" name="Google Shape;656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Rules</a:t>
            </a:r>
            <a:endParaRPr/>
          </a:p>
        </p:txBody>
      </p:sp>
      <p:sp>
        <p:nvSpPr>
          <p:cNvPr id="662" name="Google Shape;662;p36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b="1"/>
              <a:t>No cheat work</a:t>
            </a:r>
            <a:r>
              <a:rPr lang="en-US"/>
              <a:t> is acceptable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You get zero if you copy other people’s version</a:t>
            </a:r>
            <a:endParaRPr/>
          </a:p>
          <a:p>
            <a:pPr marL="742950" lvl="1" indent="-194309" algn="l" rtl="0"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en-US" b="1"/>
              <a:t>Only single job</a:t>
            </a:r>
            <a:r>
              <a:rPr lang="en-US"/>
              <a:t> is accepted</a:t>
            </a:r>
            <a:endParaRPr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663" name="Google Shape;663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TA</a:t>
            </a:r>
            <a:endParaRPr/>
          </a:p>
        </p:txBody>
      </p:sp>
      <p:sp>
        <p:nvSpPr>
          <p:cNvPr id="669" name="Google Shape;669;p37"/>
          <p:cNvSpPr txBox="1">
            <a:spLocks noGrp="1"/>
          </p:cNvSpPr>
          <p:nvPr>
            <p:ph type="body" idx="1"/>
          </p:nvPr>
        </p:nvSpPr>
        <p:spPr>
          <a:xfrm>
            <a:off x="457200" y="1265238"/>
            <a:ext cx="8229600" cy="51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4765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Name：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Yung-Hsu Chu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Email：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ken09202000@gmail.com</a:t>
            </a:r>
            <a:endParaRPr sz="2400" dirty="0"/>
          </a:p>
          <a:p>
            <a:pPr marL="342900" lvl="0" indent="-342900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Lab：OSLab (1001)</a:t>
            </a:r>
            <a:endParaRPr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670" name="Google Shape;670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Reference</a:t>
            </a:r>
            <a:endParaRPr sz="3600"/>
          </a:p>
        </p:txBody>
      </p:sp>
      <p:sp>
        <p:nvSpPr>
          <p:cNvPr id="676" name="Google Shape;676;p38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4765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Textbook：Operating System Concepts, 10th Edition (chapter 3.3.1)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PID：</a:t>
            </a:r>
            <a:endParaRPr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https://zh.wikipedia.org/wiki/%E8%BF%9B%E7%A8%8BID</a:t>
            </a:r>
            <a:endParaRPr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Bitmap：</a:t>
            </a:r>
            <a:endParaRPr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https://en.wikipedia.org/wiki/Bit_array</a:t>
            </a:r>
            <a:endParaRPr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http://www.mathcs.emory.edu/~cheung/Courses/255/Syllabus/1-C-intro/bit-array.html</a:t>
            </a:r>
            <a:endParaRPr/>
          </a:p>
        </p:txBody>
      </p:sp>
      <p:sp>
        <p:nvSpPr>
          <p:cNvPr id="677" name="Google Shape;677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What is a PID ?</a:t>
            </a:r>
            <a:endParaRPr b="1"/>
          </a:p>
        </p:txBody>
      </p:sp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680830" y="137774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PID: process identifier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Most operating systems identify processes according to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 dirty="0"/>
              <a:t>      a </a:t>
            </a:r>
            <a:r>
              <a:rPr lang="en-US" sz="2400" dirty="0">
                <a:solidFill>
                  <a:srgbClr val="FF0000"/>
                </a:solidFill>
              </a:rPr>
              <a:t>unique</a:t>
            </a:r>
            <a:r>
              <a:rPr lang="en-US" sz="2400" dirty="0"/>
              <a:t> PID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 dirty="0"/>
              <a:t>UNIX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 dirty="0"/>
              <a:t>Linux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 dirty="0"/>
              <a:t>Windows</a:t>
            </a:r>
            <a:endParaRPr dirty="0"/>
          </a:p>
          <a:p>
            <a:pPr marL="742950" lvl="1" indent="-16383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/>
          </a:p>
          <a:p>
            <a:pPr marL="40005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Typically is an unsigned integer.</a:t>
            </a:r>
            <a:endParaRPr dirty="0"/>
          </a:p>
          <a:p>
            <a:pPr marL="57150" lvl="0" indent="0" algn="l" rtl="0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400" dirty="0"/>
          </a:p>
          <a:p>
            <a:pPr marL="40005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Used as an index to access various attributes of a process within the kernel.</a:t>
            </a:r>
            <a:endParaRPr dirty="0"/>
          </a:p>
        </p:txBody>
      </p:sp>
      <p:sp>
        <p:nvSpPr>
          <p:cNvPr id="215" name="Google Shape;215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What a PID manager does ?</a:t>
            </a:r>
            <a:endParaRPr b="1"/>
          </a:p>
        </p:txBody>
      </p:sp>
      <p:sp>
        <p:nvSpPr>
          <p:cNvPr id="222" name="Google Shape;222;p13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An operating system’s PID manager is responsible for managing process identifiers (PID).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When a process is created：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 dirty="0"/>
              <a:t>It’s assigned a unique PID by PID manager</a:t>
            </a:r>
            <a:endParaRPr dirty="0"/>
          </a:p>
          <a:p>
            <a:pPr marL="742950" lvl="1" indent="-16383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When the process completes：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 dirty="0"/>
              <a:t>The PID is returned to the PID manager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en-US" sz="2400" dirty="0"/>
              <a:t>PID manager can re-assign the returned PID later</a:t>
            </a:r>
            <a:endParaRPr dirty="0"/>
          </a:p>
          <a:p>
            <a:pPr marL="742950" lvl="1" indent="-16383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2400" dirty="0"/>
              <a:t>No two active processes can have the same PID.</a:t>
            </a:r>
            <a:endParaRPr sz="2400" dirty="0"/>
          </a:p>
        </p:txBody>
      </p:sp>
      <p:sp>
        <p:nvSpPr>
          <p:cNvPr id="223" name="Google Shape;223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sz="1200" b="0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Bitmap</a:t>
            </a:r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A string of </a:t>
            </a:r>
            <a:r>
              <a:rPr lang="en-US" sz="2400" i="1" dirty="0"/>
              <a:t>n</a:t>
            </a:r>
            <a:r>
              <a:rPr lang="en-US" sz="2400" dirty="0"/>
              <a:t> bits represent the status of </a:t>
            </a:r>
            <a:r>
              <a:rPr lang="en-US" sz="2400" i="1" dirty="0"/>
              <a:t>n</a:t>
            </a:r>
            <a:r>
              <a:rPr lang="en-US" sz="2400" dirty="0"/>
              <a:t> items.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For each bit, 0 means free and 1 means allocated</a:t>
            </a:r>
            <a:endParaRPr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231" name="Google Shape;231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32" name="Google Shape;232;p14"/>
          <p:cNvGraphicFramePr/>
          <p:nvPr/>
        </p:nvGraphicFramePr>
        <p:xfrm>
          <a:off x="4032920" y="4005062"/>
          <a:ext cx="792100" cy="1080125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7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bit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3" name="Google Shape;233;p14"/>
          <p:cNvSpPr txBox="1"/>
          <p:nvPr/>
        </p:nvSpPr>
        <p:spPr>
          <a:xfrm>
            <a:off x="4211960" y="4005064"/>
            <a:ext cx="30613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	available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4211960" y="4005063"/>
            <a:ext cx="32403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unavailable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2662690" y="3009635"/>
            <a:ext cx="39779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：a bit in a bitmap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4039598" y="3600011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PID 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4"/>
          <p:cNvGrpSpPr/>
          <p:nvPr/>
        </p:nvGrpSpPr>
        <p:grpSpPr>
          <a:xfrm>
            <a:off x="2123728" y="3600011"/>
            <a:ext cx="1512080" cy="400110"/>
            <a:chOff x="2123728" y="3600011"/>
            <a:chExt cx="1512080" cy="400110"/>
          </a:xfrm>
        </p:grpSpPr>
        <p:sp>
          <p:nvSpPr>
            <p:cNvPr id="238" name="Google Shape;238;p14"/>
            <p:cNvSpPr txBox="1"/>
            <p:nvPr/>
          </p:nvSpPr>
          <p:spPr>
            <a:xfrm>
              <a:off x="2123728" y="3600011"/>
              <a:ext cx="7200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" name="Google Shape;239;p14"/>
            <p:cNvCxnSpPr>
              <a:stCxn id="238" idx="3"/>
            </p:cNvCxnSpPr>
            <p:nvPr/>
          </p:nvCxnSpPr>
          <p:spPr>
            <a:xfrm rot="10800000" flipH="1">
              <a:off x="2843808" y="3788966"/>
              <a:ext cx="792000" cy="111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0" name="Google Shape;240;p14"/>
          <p:cNvGrpSpPr/>
          <p:nvPr/>
        </p:nvGrpSpPr>
        <p:grpSpPr>
          <a:xfrm>
            <a:off x="2053208" y="4174901"/>
            <a:ext cx="1726772" cy="400110"/>
            <a:chOff x="2053208" y="4174901"/>
            <a:chExt cx="1726772" cy="400110"/>
          </a:xfrm>
        </p:grpSpPr>
        <p:sp>
          <p:nvSpPr>
            <p:cNvPr id="241" name="Google Shape;241;p14"/>
            <p:cNvSpPr txBox="1"/>
            <p:nvPr/>
          </p:nvSpPr>
          <p:spPr>
            <a:xfrm>
              <a:off x="2053208" y="4174901"/>
              <a:ext cx="9242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status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14"/>
            <p:cNvCxnSpPr>
              <a:stCxn id="241" idx="3"/>
            </p:cNvCxnSpPr>
            <p:nvPr/>
          </p:nvCxnSpPr>
          <p:spPr>
            <a:xfrm rot="10800000" flipH="1">
              <a:off x="2977480" y="4365056"/>
              <a:ext cx="802500" cy="99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Bitmap</a:t>
            </a:r>
            <a:endParaRPr b="1"/>
          </a:p>
        </p:txBody>
      </p:sp>
      <p:sp>
        <p:nvSpPr>
          <p:cNvPr id="249" name="Google Shape;249;p15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A string of </a:t>
            </a:r>
            <a:r>
              <a:rPr lang="en-US" sz="2400" i="1" dirty="0"/>
              <a:t>n</a:t>
            </a:r>
            <a:r>
              <a:rPr lang="en-US" sz="2400" dirty="0"/>
              <a:t> bits represent the status of </a:t>
            </a:r>
            <a:r>
              <a:rPr lang="en-US" sz="2400" i="1" dirty="0"/>
              <a:t>n</a:t>
            </a:r>
            <a:r>
              <a:rPr lang="en-US" sz="2400" dirty="0"/>
              <a:t> items.  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760"/>
              <a:buChar char="◻"/>
            </a:pPr>
            <a:r>
              <a:rPr lang="en-US" sz="2200" dirty="0"/>
              <a:t>A[0] represents the status of PID 0~PID 31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760"/>
              <a:buChar char="◻"/>
            </a:pPr>
            <a:r>
              <a:rPr lang="en-US" sz="2200" dirty="0"/>
              <a:t>A[1] represents the status of PID 32~PID 63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760"/>
              <a:buChar char="◻"/>
            </a:pPr>
            <a:r>
              <a:rPr lang="en-US" sz="2200" dirty="0"/>
              <a:t>......</a:t>
            </a:r>
            <a:endParaRPr dirty="0"/>
          </a:p>
        </p:txBody>
      </p:sp>
      <p:sp>
        <p:nvSpPr>
          <p:cNvPr id="250" name="Google Shape;250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251" name="Google Shape;251;p15"/>
          <p:cNvGraphicFramePr/>
          <p:nvPr/>
        </p:nvGraphicFramePr>
        <p:xfrm>
          <a:off x="1358314" y="3607743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24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2" name="Google Shape;252;p15"/>
          <p:cNvGraphicFramePr/>
          <p:nvPr/>
        </p:nvGraphicFramePr>
        <p:xfrm>
          <a:off x="3158514" y="3598583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23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16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3" name="Google Shape;253;p15"/>
          <p:cNvGraphicFramePr/>
          <p:nvPr/>
        </p:nvGraphicFramePr>
        <p:xfrm>
          <a:off x="4955704" y="3577066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15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8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4" name="Google Shape;254;p15"/>
          <p:cNvGraphicFramePr/>
          <p:nvPr/>
        </p:nvGraphicFramePr>
        <p:xfrm>
          <a:off x="6755904" y="3567906"/>
          <a:ext cx="17282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5" name="Google Shape;255;p15"/>
          <p:cNvSpPr txBox="1"/>
          <p:nvPr/>
        </p:nvSpPr>
        <p:spPr>
          <a:xfrm>
            <a:off x="290688" y="3611549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A[ 0 ]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290688" y="5507940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A[ 1 ]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308685" y="2860178"/>
            <a:ext cx="9716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A[ ]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15"/>
          <p:cNvGraphicFramePr/>
          <p:nvPr/>
        </p:nvGraphicFramePr>
        <p:xfrm>
          <a:off x="1358314" y="550083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24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9" name="Google Shape;259;p15"/>
          <p:cNvGraphicFramePr/>
          <p:nvPr/>
        </p:nvGraphicFramePr>
        <p:xfrm>
          <a:off x="3158514" y="549167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16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0" name="Google Shape;260;p15"/>
          <p:cNvGraphicFramePr/>
          <p:nvPr/>
        </p:nvGraphicFramePr>
        <p:xfrm>
          <a:off x="4955704" y="547016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8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1" name="Google Shape;261;p15"/>
          <p:cNvGraphicFramePr/>
          <p:nvPr/>
        </p:nvGraphicFramePr>
        <p:xfrm>
          <a:off x="6755904" y="5461002"/>
          <a:ext cx="1728200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2" name="Google Shape;262;p15"/>
          <p:cNvSpPr/>
          <p:nvPr/>
        </p:nvSpPr>
        <p:spPr>
          <a:xfrm>
            <a:off x="7620000" y="2490213"/>
            <a:ext cx="1450504" cy="4911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61728" y="118597"/>
                </a:moveTo>
                <a:lnTo>
                  <a:pt x="61790" y="171244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unavailable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4369296" y="2587955"/>
            <a:ext cx="1450504" cy="42240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61728" y="118597"/>
                </a:moveTo>
                <a:lnTo>
                  <a:pt x="61790" y="171244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8186542" y="3261393"/>
            <a:ext cx="317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 txBox="1"/>
          <p:nvPr/>
        </p:nvSpPr>
        <p:spPr>
          <a:xfrm>
            <a:off x="4849214" y="3238411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1224608" y="3261393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 txBox="1"/>
          <p:nvPr/>
        </p:nvSpPr>
        <p:spPr>
          <a:xfrm>
            <a:off x="8155739" y="5122347"/>
            <a:ext cx="5310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1224608" y="5193607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4875963" y="5155864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4364158" y="4445803"/>
            <a:ext cx="1450504" cy="4911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61728" y="118597"/>
                </a:moveTo>
                <a:lnTo>
                  <a:pt x="61790" y="171244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unavailable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738590" y="4606992"/>
            <a:ext cx="1450504" cy="42240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61728" y="118597"/>
                </a:moveTo>
                <a:lnTo>
                  <a:pt x="61790" y="171244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581811" y="5877272"/>
            <a:ext cx="28267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15"/>
          <p:cNvGrpSpPr/>
          <p:nvPr/>
        </p:nvGrpSpPr>
        <p:grpSpPr>
          <a:xfrm>
            <a:off x="8484096" y="3238411"/>
            <a:ext cx="748559" cy="991969"/>
            <a:chOff x="8484096" y="3238411"/>
            <a:chExt cx="748559" cy="991969"/>
          </a:xfrm>
        </p:grpSpPr>
        <p:sp>
          <p:nvSpPr>
            <p:cNvPr id="274" name="Google Shape;274;p15"/>
            <p:cNvSpPr txBox="1"/>
            <p:nvPr/>
          </p:nvSpPr>
          <p:spPr>
            <a:xfrm>
              <a:off x="8503961" y="3238411"/>
              <a:ext cx="5665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PID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 txBox="1"/>
            <p:nvPr/>
          </p:nvSpPr>
          <p:spPr>
            <a:xfrm>
              <a:off x="8484096" y="3861048"/>
              <a:ext cx="7485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Bitmap (cont.)</a:t>
            </a:r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363272" cy="4598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36" t="-10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dirty="0"/>
              <a:t> </a:t>
            </a:r>
            <a:endParaRPr dirty="0"/>
          </a:p>
        </p:txBody>
      </p:sp>
      <p:sp>
        <p:nvSpPr>
          <p:cNvPr id="283" name="Google Shape;283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Bitmap (cont.)</a:t>
            </a:r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Bitmap operation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760"/>
              <a:buChar char="◻"/>
            </a:pPr>
            <a:r>
              <a:rPr lang="en-US" sz="2200" dirty="0" err="1"/>
              <a:t>setBit</a:t>
            </a:r>
            <a:r>
              <a:rPr lang="en-US" sz="2200" dirty="0"/>
              <a:t>(A, k)</a:t>
            </a:r>
            <a:endParaRPr dirty="0"/>
          </a:p>
          <a:p>
            <a:pPr marL="57150" lvl="0" indent="0" algn="ctr" rtl="0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A[(k/32)] = A[(k/32)]| (1 &lt;&lt; (k%32))</a:t>
            </a:r>
            <a:endParaRPr dirty="0"/>
          </a:p>
          <a:p>
            <a:pPr marL="457200" lvl="1" indent="0" algn="l" rtl="0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lang="en-US" sz="2200" dirty="0"/>
              <a:t>		</a:t>
            </a:r>
            <a:endParaRPr dirty="0"/>
          </a:p>
        </p:txBody>
      </p:sp>
      <p:sp>
        <p:nvSpPr>
          <p:cNvPr id="291" name="Google Shape;291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92" name="Google Shape;292;p17"/>
          <p:cNvGraphicFramePr/>
          <p:nvPr/>
        </p:nvGraphicFramePr>
        <p:xfrm>
          <a:off x="1227618" y="338766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3" name="Google Shape;293;p17"/>
          <p:cNvGraphicFramePr/>
          <p:nvPr/>
        </p:nvGraphicFramePr>
        <p:xfrm>
          <a:off x="3027818" y="337850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4" name="Google Shape;294;p17"/>
          <p:cNvGraphicFramePr/>
          <p:nvPr/>
        </p:nvGraphicFramePr>
        <p:xfrm>
          <a:off x="4825008" y="335699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5" name="Google Shape;295;p17"/>
          <p:cNvGraphicFramePr/>
          <p:nvPr/>
        </p:nvGraphicFramePr>
        <p:xfrm>
          <a:off x="6625208" y="3347832"/>
          <a:ext cx="17282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6" name="Google Shape;296;p17"/>
          <p:cNvSpPr txBox="1"/>
          <p:nvPr/>
        </p:nvSpPr>
        <p:spPr>
          <a:xfrm>
            <a:off x="326692" y="3405417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A[ 0 ]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326692" y="4509120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A[ 1 ]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17"/>
          <p:cNvGraphicFramePr/>
          <p:nvPr/>
        </p:nvGraphicFramePr>
        <p:xfrm>
          <a:off x="1227618" y="446890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9" name="Google Shape;299;p17"/>
          <p:cNvGraphicFramePr/>
          <p:nvPr/>
        </p:nvGraphicFramePr>
        <p:xfrm>
          <a:off x="3027818" y="445974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0" name="Google Shape;300;p17"/>
          <p:cNvGraphicFramePr/>
          <p:nvPr/>
        </p:nvGraphicFramePr>
        <p:xfrm>
          <a:off x="4825008" y="4438225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Google Shape;301;p17"/>
          <p:cNvGraphicFramePr/>
          <p:nvPr/>
        </p:nvGraphicFramePr>
        <p:xfrm>
          <a:off x="6625208" y="4429065"/>
          <a:ext cx="1728200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2" name="Google Shape;302;p17"/>
          <p:cNvSpPr txBox="1"/>
          <p:nvPr/>
        </p:nvSpPr>
        <p:spPr>
          <a:xfrm>
            <a:off x="4691589" y="304472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8113204" y="304472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1104633" y="304472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4715307" y="409041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1104633" y="4158794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8039708" y="4090410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7"/>
          <p:cNvGrpSpPr/>
          <p:nvPr/>
        </p:nvGrpSpPr>
        <p:grpSpPr>
          <a:xfrm>
            <a:off x="899591" y="2132856"/>
            <a:ext cx="2664295" cy="2395270"/>
            <a:chOff x="1632808" y="2132856"/>
            <a:chExt cx="2563681" cy="2395270"/>
          </a:xfrm>
        </p:grpSpPr>
        <p:sp>
          <p:nvSpPr>
            <p:cNvPr id="309" name="Google Shape;309;p17"/>
            <p:cNvSpPr/>
            <p:nvPr/>
          </p:nvSpPr>
          <p:spPr>
            <a:xfrm>
              <a:off x="3087871" y="2132856"/>
              <a:ext cx="1108618" cy="432048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254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0" name="Google Shape;310;p17"/>
            <p:cNvCxnSpPr/>
            <p:nvPr/>
          </p:nvCxnSpPr>
          <p:spPr>
            <a:xfrm flipH="1">
              <a:off x="1632808" y="2564904"/>
              <a:ext cx="1571040" cy="1963222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11" name="Google Shape;311;p17"/>
          <p:cNvGrpSpPr/>
          <p:nvPr/>
        </p:nvGrpSpPr>
        <p:grpSpPr>
          <a:xfrm>
            <a:off x="5041032" y="2132856"/>
            <a:ext cx="1584176" cy="2880320"/>
            <a:chOff x="5041032" y="2132856"/>
            <a:chExt cx="1584176" cy="2880320"/>
          </a:xfrm>
        </p:grpSpPr>
        <p:sp>
          <p:nvSpPr>
            <p:cNvPr id="312" name="Google Shape;312;p17"/>
            <p:cNvSpPr/>
            <p:nvPr/>
          </p:nvSpPr>
          <p:spPr>
            <a:xfrm>
              <a:off x="5796136" y="2132856"/>
              <a:ext cx="829072" cy="432048"/>
            </a:xfrm>
            <a:prstGeom prst="rect">
              <a:avLst/>
            </a:prstGeom>
            <a:solidFill>
              <a:srgbClr val="FF6600">
                <a:alpha val="29803"/>
              </a:srgbClr>
            </a:solidFill>
            <a:ln w="254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17"/>
            <p:cNvCxnSpPr/>
            <p:nvPr/>
          </p:nvCxnSpPr>
          <p:spPr>
            <a:xfrm flipH="1">
              <a:off x="5041032" y="2564904"/>
              <a:ext cx="755104" cy="2448272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14" name="Google Shape;314;p17"/>
          <p:cNvSpPr/>
          <p:nvPr/>
        </p:nvSpPr>
        <p:spPr>
          <a:xfrm>
            <a:off x="5099542" y="2020428"/>
            <a:ext cx="1728192" cy="561732"/>
          </a:xfrm>
          <a:prstGeom prst="rect">
            <a:avLst/>
          </a:prstGeom>
          <a:solidFill>
            <a:srgbClr val="FF6600">
              <a:alpha val="29803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4799482" y="1858846"/>
            <a:ext cx="308646" cy="945966"/>
          </a:xfrm>
          <a:prstGeom prst="rect">
            <a:avLst/>
          </a:prstGeom>
          <a:solidFill>
            <a:srgbClr val="FF6600">
              <a:alpha val="29803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4704616" y="4121611"/>
            <a:ext cx="439689" cy="288753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5418584" y="795533"/>
            <a:ext cx="467608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A[47/32] = A[47/32] | (1&lt;&lt;(47%32))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A[1] = A[1] | (1&lt;&lt;(15))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8" name="Google Shape;318;p17"/>
          <p:cNvGraphicFramePr/>
          <p:nvPr/>
        </p:nvGraphicFramePr>
        <p:xfrm>
          <a:off x="1195483" y="5321351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9" name="Google Shape;319;p17"/>
          <p:cNvGraphicFramePr/>
          <p:nvPr/>
        </p:nvGraphicFramePr>
        <p:xfrm>
          <a:off x="2995683" y="5312191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0" name="Google Shape;320;p17"/>
          <p:cNvGraphicFramePr/>
          <p:nvPr/>
        </p:nvGraphicFramePr>
        <p:xfrm>
          <a:off x="4806974" y="5309621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1" name="Google Shape;321;p17"/>
          <p:cNvGraphicFramePr/>
          <p:nvPr/>
        </p:nvGraphicFramePr>
        <p:xfrm>
          <a:off x="6644867" y="5312191"/>
          <a:ext cx="17470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4" name="Google Shape;324;p17"/>
          <p:cNvGraphicFramePr/>
          <p:nvPr/>
        </p:nvGraphicFramePr>
        <p:xfrm>
          <a:off x="1227618" y="5325448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5" name="Google Shape;325;p17"/>
          <p:cNvGraphicFramePr/>
          <p:nvPr/>
        </p:nvGraphicFramePr>
        <p:xfrm>
          <a:off x="3027818" y="5316288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6" name="Google Shape;326;p17"/>
          <p:cNvGraphicFramePr/>
          <p:nvPr/>
        </p:nvGraphicFramePr>
        <p:xfrm>
          <a:off x="4825008" y="5325448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7" name="Google Shape;327;p17"/>
          <p:cNvGraphicFramePr/>
          <p:nvPr>
            <p:extLst>
              <p:ext uri="{D42A27DB-BD31-4B8C-83A1-F6EECF244321}">
                <p14:modId xmlns:p14="http://schemas.microsoft.com/office/powerpoint/2010/main" val="1011104105"/>
              </p:ext>
            </p:extLst>
          </p:nvPr>
        </p:nvGraphicFramePr>
        <p:xfrm>
          <a:off x="6668350" y="5331833"/>
          <a:ext cx="1728200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8" name="Google Shape;328;p17"/>
          <p:cNvSpPr/>
          <p:nvPr/>
        </p:nvSpPr>
        <p:spPr>
          <a:xfrm>
            <a:off x="4691589" y="4078742"/>
            <a:ext cx="504110" cy="1709266"/>
          </a:xfrm>
          <a:prstGeom prst="frame">
            <a:avLst>
              <a:gd name="adj1" fmla="val 630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4780444" y="5331833"/>
            <a:ext cx="288032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Bitmap (cont.)</a:t>
            </a: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337" name="Google Shape;337;p18"/>
          <p:cNvGraphicFramePr/>
          <p:nvPr/>
        </p:nvGraphicFramePr>
        <p:xfrm>
          <a:off x="1186122" y="1913834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8" name="Google Shape;338;p18"/>
          <p:cNvGraphicFramePr/>
          <p:nvPr/>
        </p:nvGraphicFramePr>
        <p:xfrm>
          <a:off x="2986322" y="1904674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9" name="Google Shape;339;p18"/>
          <p:cNvGraphicFramePr/>
          <p:nvPr/>
        </p:nvGraphicFramePr>
        <p:xfrm>
          <a:off x="4783512" y="1883157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0" name="Google Shape;340;p18"/>
          <p:cNvGraphicFramePr/>
          <p:nvPr/>
        </p:nvGraphicFramePr>
        <p:xfrm>
          <a:off x="6583712" y="1873997"/>
          <a:ext cx="17282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1" name="Google Shape;341;p18"/>
          <p:cNvSpPr txBox="1"/>
          <p:nvPr/>
        </p:nvSpPr>
        <p:spPr>
          <a:xfrm>
            <a:off x="362696" y="1871106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A[ 1 ]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600589" y="3453850"/>
            <a:ext cx="442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p18"/>
          <p:cNvGraphicFramePr/>
          <p:nvPr/>
        </p:nvGraphicFramePr>
        <p:xfrm>
          <a:off x="1186122" y="3453850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24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4" name="Google Shape;344;p18"/>
          <p:cNvGraphicFramePr/>
          <p:nvPr/>
        </p:nvGraphicFramePr>
        <p:xfrm>
          <a:off x="2986322" y="3444690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5" name="Google Shape;345;p18"/>
          <p:cNvGraphicFramePr/>
          <p:nvPr/>
        </p:nvGraphicFramePr>
        <p:xfrm>
          <a:off x="4783512" y="3423173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" name="Google Shape;346;p18"/>
          <p:cNvGraphicFramePr/>
          <p:nvPr/>
        </p:nvGraphicFramePr>
        <p:xfrm>
          <a:off x="6583712" y="3414013"/>
          <a:ext cx="1728200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7" name="Google Shape;347;p18"/>
          <p:cNvSpPr txBox="1"/>
          <p:nvPr/>
        </p:nvSpPr>
        <p:spPr>
          <a:xfrm>
            <a:off x="4642768" y="1471276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8010552" y="1471276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1076434" y="1515031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3995936" y="2864739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operation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 rot="5400000">
            <a:off x="4466595" y="4568337"/>
            <a:ext cx="463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p18"/>
          <p:cNvGraphicFramePr/>
          <p:nvPr/>
        </p:nvGraphicFramePr>
        <p:xfrm>
          <a:off x="1258130" y="513851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3" name="Google Shape;353;p18"/>
          <p:cNvGraphicFramePr/>
          <p:nvPr/>
        </p:nvGraphicFramePr>
        <p:xfrm>
          <a:off x="3058330" y="5129359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23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4" name="Google Shape;354;p18"/>
          <p:cNvGraphicFramePr/>
          <p:nvPr/>
        </p:nvGraphicFramePr>
        <p:xfrm>
          <a:off x="4860032" y="5107842"/>
          <a:ext cx="1728200" cy="79250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5" name="Google Shape;355;p18"/>
          <p:cNvGraphicFramePr/>
          <p:nvPr/>
        </p:nvGraphicFramePr>
        <p:xfrm>
          <a:off x="6655720" y="5098682"/>
          <a:ext cx="1728225" cy="730920"/>
        </p:xfrm>
        <a:graphic>
          <a:graphicData uri="http://schemas.openxmlformats.org/drawingml/2006/table">
            <a:tbl>
              <a:tblPr firstRow="1" bandRow="1">
                <a:noFill/>
                <a:tableStyleId>{DD80590B-6B50-4AB4-9D08-222EAFA9D1D3}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18"/>
          <p:cNvSpPr txBox="1"/>
          <p:nvPr/>
        </p:nvSpPr>
        <p:spPr>
          <a:xfrm>
            <a:off x="434704" y="5095791"/>
            <a:ext cx="864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A[ 1 ]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4714776" y="4695961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8082560" y="4695961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1148442" y="4739716"/>
            <a:ext cx="480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4067944" y="746082"/>
            <a:ext cx="16561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setBit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1777</Words>
  <Application>Microsoft Office PowerPoint</Application>
  <PresentationFormat>如螢幕大小 (4:3)</PresentationFormat>
  <Paragraphs>1026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Times New Roman</vt:lpstr>
      <vt:lpstr>微軟正黑體</vt:lpstr>
      <vt:lpstr>Arial</vt:lpstr>
      <vt:lpstr>DFKai-SB</vt:lpstr>
      <vt:lpstr>Calibri</vt:lpstr>
      <vt:lpstr>Noto Sans Symbols</vt:lpstr>
      <vt:lpstr>Arial Black</vt:lpstr>
      <vt:lpstr>Pixel</vt:lpstr>
      <vt:lpstr>Homework Assignment #1      PID manager </vt:lpstr>
      <vt:lpstr>Outline</vt:lpstr>
      <vt:lpstr>What is a PID ?</vt:lpstr>
      <vt:lpstr>What a PID manager does ?</vt:lpstr>
      <vt:lpstr>Bitmap</vt:lpstr>
      <vt:lpstr>Bitmap</vt:lpstr>
      <vt:lpstr>Bitmap (cont.)</vt:lpstr>
      <vt:lpstr>Bitmap (cont.)</vt:lpstr>
      <vt:lpstr>Bitmap (cont.)</vt:lpstr>
      <vt:lpstr>Bitmap (cont.)</vt:lpstr>
      <vt:lpstr>Bitmap (cont.)</vt:lpstr>
      <vt:lpstr>Bitmap (cont.)</vt:lpstr>
      <vt:lpstr>Bitmap (cont.)</vt:lpstr>
      <vt:lpstr>Outline</vt:lpstr>
      <vt:lpstr>Homework Assignment #1</vt:lpstr>
      <vt:lpstr>Homework Assignment #1 (cont.)</vt:lpstr>
      <vt:lpstr>Homework Assignment #1 (cont.)</vt:lpstr>
      <vt:lpstr>Homework Assignment #1 (cont.)</vt:lpstr>
      <vt:lpstr>Homework Assignment #1 (cont.)</vt:lpstr>
      <vt:lpstr>Homework Assignment #1 (cont.)</vt:lpstr>
      <vt:lpstr>Homework Assignment #1 (cont.)</vt:lpstr>
      <vt:lpstr>Homework Assignment #1 (cont.)</vt:lpstr>
      <vt:lpstr>Homework Assignment #1 (cont.)</vt:lpstr>
      <vt:lpstr>Homework Assignment #1 (cont.)</vt:lpstr>
      <vt:lpstr>Homework Assignment #1 (cont.)</vt:lpstr>
      <vt:lpstr>Turn In</vt:lpstr>
      <vt:lpstr>Rules</vt:lpstr>
      <vt:lpstr>TA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#1      PID manager </dc:title>
  <dc:creator>Hms</dc:creator>
  <cp:lastModifiedBy>ken ken</cp:lastModifiedBy>
  <cp:revision>2</cp:revision>
  <dcterms:created xsi:type="dcterms:W3CDTF">2009-04-29T12:20:32Z</dcterms:created>
  <dcterms:modified xsi:type="dcterms:W3CDTF">2023-09-26T11:30:03Z</dcterms:modified>
</cp:coreProperties>
</file>