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C3DD8-A3F4-D941-B090-C6071AAE6254}" v="1" dt="2023-09-26T12:45:24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 子閎" userId="d496ebd3736cf63e" providerId="Windows Live" clId="Web-{205BE570-D2F1-40D2-A128-AABBE6FB46A7}"/>
    <pc:docChg chg="sldOrd">
      <pc:chgData name="林 子閎" userId="d496ebd3736cf63e" providerId="Windows Live" clId="Web-{205BE570-D2F1-40D2-A128-AABBE6FB46A7}" dt="2023-09-20T08:18:12.922" v="0"/>
      <pc:docMkLst>
        <pc:docMk/>
      </pc:docMkLst>
      <pc:sldChg chg="ord">
        <pc:chgData name="林 子閎" userId="d496ebd3736cf63e" providerId="Windows Live" clId="Web-{205BE570-D2F1-40D2-A128-AABBE6FB46A7}" dt="2023-09-20T08:18:12.922" v="0"/>
        <pc:sldMkLst>
          <pc:docMk/>
          <pc:sldMk cId="0" sldId="262"/>
        </pc:sldMkLst>
      </pc:sldChg>
    </pc:docChg>
  </pc:docChgLst>
  <pc:docChgLst>
    <pc:chgData name="林 子閎" userId="d496ebd3736cf63e" providerId="Windows Live" clId="Web-{F7CF4388-7B0A-4250-AFDD-A39136803150}"/>
    <pc:docChg chg="modSld">
      <pc:chgData name="林 子閎" userId="d496ebd3736cf63e" providerId="Windows Live" clId="Web-{F7CF4388-7B0A-4250-AFDD-A39136803150}" dt="2023-09-20T06:05:55.641" v="14" actId="20577"/>
      <pc:docMkLst>
        <pc:docMk/>
      </pc:docMkLst>
      <pc:sldChg chg="modSp">
        <pc:chgData name="林 子閎" userId="d496ebd3736cf63e" providerId="Windows Live" clId="Web-{F7CF4388-7B0A-4250-AFDD-A39136803150}" dt="2023-09-20T06:05:55.641" v="14" actId="20577"/>
        <pc:sldMkLst>
          <pc:docMk/>
          <pc:sldMk cId="0" sldId="273"/>
        </pc:sldMkLst>
        <pc:spChg chg="mod">
          <ac:chgData name="林 子閎" userId="d496ebd3736cf63e" providerId="Windows Live" clId="Web-{F7CF4388-7B0A-4250-AFDD-A39136803150}" dt="2023-09-20T06:05:55.641" v="14" actId="20577"/>
          <ac:spMkLst>
            <pc:docMk/>
            <pc:sldMk cId="0" sldId="273"/>
            <ac:spMk id="161" creationId="{00000000-0000-0000-0000-000000000000}"/>
          </ac:spMkLst>
        </pc:spChg>
      </pc:sldChg>
      <pc:sldChg chg="modSp">
        <pc:chgData name="林 子閎" userId="d496ebd3736cf63e" providerId="Windows Live" clId="Web-{F7CF4388-7B0A-4250-AFDD-A39136803150}" dt="2023-09-20T06:05:46.891" v="13" actId="20577"/>
        <pc:sldMkLst>
          <pc:docMk/>
          <pc:sldMk cId="0" sldId="275"/>
        </pc:sldMkLst>
        <pc:spChg chg="mod">
          <ac:chgData name="林 子閎" userId="d496ebd3736cf63e" providerId="Windows Live" clId="Web-{F7CF4388-7B0A-4250-AFDD-A39136803150}" dt="2023-09-20T06:05:46.891" v="13" actId="20577"/>
          <ac:spMkLst>
            <pc:docMk/>
            <pc:sldMk cId="0" sldId="275"/>
            <ac:spMk id="167" creationId="{00000000-0000-0000-0000-000000000000}"/>
          </ac:spMkLst>
        </pc:spChg>
      </pc:sldChg>
      <pc:sldChg chg="modSp">
        <pc:chgData name="林 子閎" userId="d496ebd3736cf63e" providerId="Windows Live" clId="Web-{F7CF4388-7B0A-4250-AFDD-A39136803150}" dt="2023-09-20T06:05:44.734" v="12" actId="20577"/>
        <pc:sldMkLst>
          <pc:docMk/>
          <pc:sldMk cId="0" sldId="276"/>
        </pc:sldMkLst>
        <pc:spChg chg="mod">
          <ac:chgData name="林 子閎" userId="d496ebd3736cf63e" providerId="Windows Live" clId="Web-{F7CF4388-7B0A-4250-AFDD-A39136803150}" dt="2023-09-20T06:05:44.734" v="12" actId="20577"/>
          <ac:spMkLst>
            <pc:docMk/>
            <pc:sldMk cId="0" sldId="276"/>
            <ac:spMk id="171" creationId="{00000000-0000-0000-0000-000000000000}"/>
          </ac:spMkLst>
        </pc:spChg>
      </pc:sldChg>
      <pc:sldChg chg="modSp">
        <pc:chgData name="林 子閎" userId="d496ebd3736cf63e" providerId="Windows Live" clId="Web-{F7CF4388-7B0A-4250-AFDD-A39136803150}" dt="2023-09-20T06:05:42.922" v="10" actId="20577"/>
        <pc:sldMkLst>
          <pc:docMk/>
          <pc:sldMk cId="0" sldId="277"/>
        </pc:sldMkLst>
        <pc:spChg chg="mod">
          <ac:chgData name="林 子閎" userId="d496ebd3736cf63e" providerId="Windows Live" clId="Web-{F7CF4388-7B0A-4250-AFDD-A39136803150}" dt="2023-09-20T06:05:42.922" v="10" actId="20577"/>
          <ac:spMkLst>
            <pc:docMk/>
            <pc:sldMk cId="0" sldId="277"/>
            <ac:spMk id="174" creationId="{00000000-0000-0000-0000-000000000000}"/>
          </ac:spMkLst>
        </pc:spChg>
      </pc:sldChg>
      <pc:sldChg chg="modSp">
        <pc:chgData name="林 子閎" userId="d496ebd3736cf63e" providerId="Windows Live" clId="Web-{F7CF4388-7B0A-4250-AFDD-A39136803150}" dt="2023-09-20T06:05:41.062" v="9" actId="20577"/>
        <pc:sldMkLst>
          <pc:docMk/>
          <pc:sldMk cId="0" sldId="278"/>
        </pc:sldMkLst>
        <pc:spChg chg="mod">
          <ac:chgData name="林 子閎" userId="d496ebd3736cf63e" providerId="Windows Live" clId="Web-{F7CF4388-7B0A-4250-AFDD-A39136803150}" dt="2023-09-20T06:05:41.062" v="9" actId="20577"/>
          <ac:spMkLst>
            <pc:docMk/>
            <pc:sldMk cId="0" sldId="278"/>
            <ac:spMk id="179" creationId="{00000000-0000-0000-0000-000000000000}"/>
          </ac:spMkLst>
        </pc:spChg>
        <pc:spChg chg="mod">
          <ac:chgData name="林 子閎" userId="d496ebd3736cf63e" providerId="Windows Live" clId="Web-{F7CF4388-7B0A-4250-AFDD-A39136803150}" dt="2023-09-20T06:04:50.061" v="5" actId="20577"/>
          <ac:spMkLst>
            <pc:docMk/>
            <pc:sldMk cId="0" sldId="278"/>
            <ac:spMk id="180" creationId="{00000000-0000-0000-0000-000000000000}"/>
          </ac:spMkLst>
        </pc:spChg>
      </pc:sldChg>
    </pc:docChg>
  </pc:docChgLst>
  <pc:docChgLst>
    <pc:chgData name="陳 振中" userId="5686ff451b22451a" providerId="Windows Live" clId="Web-{3C565388-1FE2-42CC-B6EA-D6B3DABD6EE2}"/>
    <pc:docChg chg="addSld delSld modSld sldOrd">
      <pc:chgData name="陳 振中" userId="5686ff451b22451a" providerId="Windows Live" clId="Web-{3C565388-1FE2-42CC-B6EA-D6B3DABD6EE2}" dt="2023-09-20T05:57:47.993" v="58"/>
      <pc:docMkLst>
        <pc:docMk/>
      </pc:docMkLst>
      <pc:sldChg chg="modSp">
        <pc:chgData name="陳 振中" userId="5686ff451b22451a" providerId="Windows Live" clId="Web-{3C565388-1FE2-42CC-B6EA-D6B3DABD6EE2}" dt="2023-09-20T05:12:06.868" v="15" actId="1076"/>
        <pc:sldMkLst>
          <pc:docMk/>
          <pc:sldMk cId="0" sldId="256"/>
        </pc:sldMkLst>
        <pc:spChg chg="mod">
          <ac:chgData name="陳 振中" userId="5686ff451b22451a" providerId="Windows Live" clId="Web-{3C565388-1FE2-42CC-B6EA-D6B3DABD6EE2}" dt="2023-09-20T05:12:06.868" v="15" actId="1076"/>
          <ac:spMkLst>
            <pc:docMk/>
            <pc:sldMk cId="0" sldId="256"/>
            <ac:spMk id="97" creationId="{00000000-0000-0000-0000-000000000000}"/>
          </ac:spMkLst>
        </pc:spChg>
      </pc:sldChg>
      <pc:sldChg chg="modSp ord">
        <pc:chgData name="陳 振中" userId="5686ff451b22451a" providerId="Windows Live" clId="Web-{3C565388-1FE2-42CC-B6EA-D6B3DABD6EE2}" dt="2023-09-20T05:12:18.634" v="17" actId="1076"/>
        <pc:sldMkLst>
          <pc:docMk/>
          <pc:sldMk cId="0" sldId="257"/>
        </pc:sldMkLst>
        <pc:spChg chg="mod">
          <ac:chgData name="陳 振中" userId="5686ff451b22451a" providerId="Windows Live" clId="Web-{3C565388-1FE2-42CC-B6EA-D6B3DABD6EE2}" dt="2023-09-20T05:12:18.619" v="16" actId="1076"/>
          <ac:spMkLst>
            <pc:docMk/>
            <pc:sldMk cId="0" sldId="257"/>
            <ac:spMk id="99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2:18.634" v="17" actId="1076"/>
          <ac:spMkLst>
            <pc:docMk/>
            <pc:sldMk cId="0" sldId="257"/>
            <ac:spMk id="100" creationId="{00000000-0000-0000-0000-000000000000}"/>
          </ac:spMkLst>
        </pc:spChg>
      </pc:sldChg>
      <pc:sldChg chg="modSp">
        <pc:chgData name="陳 振中" userId="5686ff451b22451a" providerId="Windows Live" clId="Web-{3C565388-1FE2-42CC-B6EA-D6B3DABD6EE2}" dt="2023-09-20T05:12:27.103" v="19" actId="1076"/>
        <pc:sldMkLst>
          <pc:docMk/>
          <pc:sldMk cId="0" sldId="258"/>
        </pc:sldMkLst>
        <pc:spChg chg="mod">
          <ac:chgData name="陳 振中" userId="5686ff451b22451a" providerId="Windows Live" clId="Web-{3C565388-1FE2-42CC-B6EA-D6B3DABD6EE2}" dt="2023-09-20T05:12:27.072" v="18" actId="1076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2:27.103" v="19" actId="1076"/>
          <ac:spMkLst>
            <pc:docMk/>
            <pc:sldMk cId="0" sldId="258"/>
            <ac:spMk id="102" creationId="{00000000-0000-0000-0000-000000000000}"/>
          </ac:spMkLst>
        </pc:spChg>
      </pc:sldChg>
      <pc:sldChg chg="modSp">
        <pc:chgData name="陳 振中" userId="5686ff451b22451a" providerId="Windows Live" clId="Web-{3C565388-1FE2-42CC-B6EA-D6B3DABD6EE2}" dt="2023-09-20T05:12:35.916" v="21" actId="1076"/>
        <pc:sldMkLst>
          <pc:docMk/>
          <pc:sldMk cId="0" sldId="259"/>
        </pc:sldMkLst>
        <pc:spChg chg="mod">
          <ac:chgData name="陳 振中" userId="5686ff451b22451a" providerId="Windows Live" clId="Web-{3C565388-1FE2-42CC-B6EA-D6B3DABD6EE2}" dt="2023-09-20T05:12:35.869" v="20" actId="1076"/>
          <ac:spMkLst>
            <pc:docMk/>
            <pc:sldMk cId="0" sldId="259"/>
            <ac:spMk id="103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2:35.916" v="21" actId="1076"/>
          <ac:spMkLst>
            <pc:docMk/>
            <pc:sldMk cId="0" sldId="259"/>
            <ac:spMk id="104" creationId="{00000000-0000-0000-0000-000000000000}"/>
          </ac:spMkLst>
        </pc:spChg>
      </pc:sldChg>
      <pc:sldChg chg="modSp">
        <pc:chgData name="陳 振中" userId="5686ff451b22451a" providerId="Windows Live" clId="Web-{3C565388-1FE2-42CC-B6EA-D6B3DABD6EE2}" dt="2023-09-20T05:12:42.228" v="23" actId="1076"/>
        <pc:sldMkLst>
          <pc:docMk/>
          <pc:sldMk cId="0" sldId="260"/>
        </pc:sldMkLst>
        <pc:spChg chg="mod">
          <ac:chgData name="陳 振中" userId="5686ff451b22451a" providerId="Windows Live" clId="Web-{3C565388-1FE2-42CC-B6EA-D6B3DABD6EE2}" dt="2023-09-20T05:12:42.166" v="22" actId="1076"/>
          <ac:spMkLst>
            <pc:docMk/>
            <pc:sldMk cId="0" sldId="260"/>
            <ac:spMk id="105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2:42.228" v="23" actId="1076"/>
          <ac:spMkLst>
            <pc:docMk/>
            <pc:sldMk cId="0" sldId="260"/>
            <ac:spMk id="106" creationId="{00000000-0000-0000-0000-000000000000}"/>
          </ac:spMkLst>
        </pc:spChg>
      </pc:sldChg>
      <pc:sldChg chg="modSp">
        <pc:chgData name="陳 振中" userId="5686ff451b22451a" providerId="Windows Live" clId="Web-{3C565388-1FE2-42CC-B6EA-D6B3DABD6EE2}" dt="2023-09-20T05:12:56.541" v="27" actId="1076"/>
        <pc:sldMkLst>
          <pc:docMk/>
          <pc:sldMk cId="0" sldId="262"/>
        </pc:sldMkLst>
        <pc:spChg chg="mod">
          <ac:chgData name="陳 振中" userId="5686ff451b22451a" providerId="Windows Live" clId="Web-{3C565388-1FE2-42CC-B6EA-D6B3DABD6EE2}" dt="2023-09-20T05:12:56.494" v="26" actId="1076"/>
          <ac:spMkLst>
            <pc:docMk/>
            <pc:sldMk cId="0" sldId="262"/>
            <ac:spMk id="125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2:56.541" v="27" actId="1076"/>
          <ac:spMkLst>
            <pc:docMk/>
            <pc:sldMk cId="0" sldId="262"/>
            <ac:spMk id="126" creationId="{00000000-0000-0000-0000-000000000000}"/>
          </ac:spMkLst>
        </pc:spChg>
      </pc:sldChg>
      <pc:sldChg chg="modSp">
        <pc:chgData name="陳 振中" userId="5686ff451b22451a" providerId="Windows Live" clId="Web-{3C565388-1FE2-42CC-B6EA-D6B3DABD6EE2}" dt="2023-09-20T05:13:11.541" v="35" actId="1076"/>
        <pc:sldMkLst>
          <pc:docMk/>
          <pc:sldMk cId="0" sldId="263"/>
        </pc:sldMkLst>
        <pc:spChg chg="mod">
          <ac:chgData name="陳 振中" userId="5686ff451b22451a" providerId="Windows Live" clId="Web-{3C565388-1FE2-42CC-B6EA-D6B3DABD6EE2}" dt="2023-09-20T05:13:06.776" v="28" actId="1076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3:06.791" v="29" actId="1076"/>
          <ac:spMkLst>
            <pc:docMk/>
            <pc:sldMk cId="0" sldId="263"/>
            <ac:spMk id="130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3:06.807" v="30" actId="1076"/>
          <ac:spMkLst>
            <pc:docMk/>
            <pc:sldMk cId="0" sldId="263"/>
            <ac:spMk id="131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3:06.823" v="31" actId="1076"/>
          <ac:spMkLst>
            <pc:docMk/>
            <pc:sldMk cId="0" sldId="263"/>
            <ac:spMk id="132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3:11.541" v="35" actId="1076"/>
          <ac:spMkLst>
            <pc:docMk/>
            <pc:sldMk cId="0" sldId="263"/>
            <ac:spMk id="136" creationId="{00000000-0000-0000-0000-000000000000}"/>
          </ac:spMkLst>
        </pc:spChg>
        <pc:cxnChg chg="mod">
          <ac:chgData name="陳 振中" userId="5686ff451b22451a" providerId="Windows Live" clId="Web-{3C565388-1FE2-42CC-B6EA-D6B3DABD6EE2}" dt="2023-09-20T05:13:06.823" v="32" actId="1076"/>
          <ac:cxnSpMkLst>
            <pc:docMk/>
            <pc:sldMk cId="0" sldId="263"/>
            <ac:cxnSpMk id="133" creationId="{00000000-0000-0000-0000-000000000000}"/>
          </ac:cxnSpMkLst>
        </pc:cxnChg>
        <pc:cxnChg chg="mod">
          <ac:chgData name="陳 振中" userId="5686ff451b22451a" providerId="Windows Live" clId="Web-{3C565388-1FE2-42CC-B6EA-D6B3DABD6EE2}" dt="2023-09-20T05:13:06.838" v="33" actId="1076"/>
          <ac:cxnSpMkLst>
            <pc:docMk/>
            <pc:sldMk cId="0" sldId="263"/>
            <ac:cxnSpMk id="134" creationId="{00000000-0000-0000-0000-000000000000}"/>
          </ac:cxnSpMkLst>
        </pc:cxnChg>
        <pc:cxnChg chg="mod">
          <ac:chgData name="陳 振中" userId="5686ff451b22451a" providerId="Windows Live" clId="Web-{3C565388-1FE2-42CC-B6EA-D6B3DABD6EE2}" dt="2023-09-20T05:13:11.526" v="34" actId="1076"/>
          <ac:cxnSpMkLst>
            <pc:docMk/>
            <pc:sldMk cId="0" sldId="263"/>
            <ac:cxnSpMk id="135" creationId="{00000000-0000-0000-0000-000000000000}"/>
          </ac:cxnSpMkLst>
        </pc:cxnChg>
      </pc:sldChg>
      <pc:sldChg chg="modSp">
        <pc:chgData name="陳 振中" userId="5686ff451b22451a" providerId="Windows Live" clId="Web-{3C565388-1FE2-42CC-B6EA-D6B3DABD6EE2}" dt="2023-09-20T05:13:18.682" v="37" actId="1076"/>
        <pc:sldMkLst>
          <pc:docMk/>
          <pc:sldMk cId="0" sldId="264"/>
        </pc:sldMkLst>
        <pc:spChg chg="mod">
          <ac:chgData name="陳 振中" userId="5686ff451b22451a" providerId="Windows Live" clId="Web-{3C565388-1FE2-42CC-B6EA-D6B3DABD6EE2}" dt="2023-09-20T05:13:18.635" v="36" actId="1076"/>
          <ac:spMkLst>
            <pc:docMk/>
            <pc:sldMk cId="0" sldId="264"/>
            <ac:spMk id="137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3:18.682" v="37" actId="1076"/>
          <ac:spMkLst>
            <pc:docMk/>
            <pc:sldMk cId="0" sldId="264"/>
            <ac:spMk id="138" creationId="{00000000-0000-0000-0000-000000000000}"/>
          </ac:spMkLst>
        </pc:spChg>
      </pc:sldChg>
      <pc:sldChg chg="modSp">
        <pc:chgData name="陳 振中" userId="5686ff451b22451a" providerId="Windows Live" clId="Web-{3C565388-1FE2-42CC-B6EA-D6B3DABD6EE2}" dt="2023-09-20T05:13:24.010" v="39" actId="1076"/>
        <pc:sldMkLst>
          <pc:docMk/>
          <pc:sldMk cId="0" sldId="265"/>
        </pc:sldMkLst>
        <pc:spChg chg="mod">
          <ac:chgData name="陳 振中" userId="5686ff451b22451a" providerId="Windows Live" clId="Web-{3C565388-1FE2-42CC-B6EA-D6B3DABD6EE2}" dt="2023-09-20T05:13:23.979" v="38" actId="1076"/>
          <ac:spMkLst>
            <pc:docMk/>
            <pc:sldMk cId="0" sldId="265"/>
            <ac:spMk id="139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3:24.010" v="39" actId="1076"/>
          <ac:spMkLst>
            <pc:docMk/>
            <pc:sldMk cId="0" sldId="265"/>
            <ac:spMk id="140" creationId="{00000000-0000-0000-0000-000000000000}"/>
          </ac:spMkLst>
        </pc:spChg>
      </pc:sldChg>
      <pc:sldChg chg="modSp">
        <pc:chgData name="陳 振中" userId="5686ff451b22451a" providerId="Windows Live" clId="Web-{3C565388-1FE2-42CC-B6EA-D6B3DABD6EE2}" dt="2023-09-20T05:13:29.526" v="41" actId="1076"/>
        <pc:sldMkLst>
          <pc:docMk/>
          <pc:sldMk cId="0" sldId="266"/>
        </pc:sldMkLst>
        <pc:spChg chg="mod">
          <ac:chgData name="陳 振中" userId="5686ff451b22451a" providerId="Windows Live" clId="Web-{3C565388-1FE2-42CC-B6EA-D6B3DABD6EE2}" dt="2023-09-20T05:13:29.495" v="40" actId="1076"/>
          <ac:spMkLst>
            <pc:docMk/>
            <pc:sldMk cId="0" sldId="266"/>
            <ac:spMk id="141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3:29.526" v="41" actId="1076"/>
          <ac:spMkLst>
            <pc:docMk/>
            <pc:sldMk cId="0" sldId="266"/>
            <ac:spMk id="142" creationId="{00000000-0000-0000-0000-000000000000}"/>
          </ac:spMkLst>
        </pc:spChg>
      </pc:sldChg>
      <pc:sldChg chg="modSp">
        <pc:chgData name="陳 振中" userId="5686ff451b22451a" providerId="Windows Live" clId="Web-{3C565388-1FE2-42CC-B6EA-D6B3DABD6EE2}" dt="2023-09-20T05:13:33.479" v="43" actId="1076"/>
        <pc:sldMkLst>
          <pc:docMk/>
          <pc:sldMk cId="0" sldId="267"/>
        </pc:sldMkLst>
        <pc:spChg chg="mod">
          <ac:chgData name="陳 振中" userId="5686ff451b22451a" providerId="Windows Live" clId="Web-{3C565388-1FE2-42CC-B6EA-D6B3DABD6EE2}" dt="2023-09-20T05:13:33.432" v="42" actId="1076"/>
          <ac:spMkLst>
            <pc:docMk/>
            <pc:sldMk cId="0" sldId="267"/>
            <ac:spMk id="143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3:33.479" v="43" actId="1076"/>
          <ac:spMkLst>
            <pc:docMk/>
            <pc:sldMk cId="0" sldId="267"/>
            <ac:spMk id="144" creationId="{00000000-0000-0000-0000-000000000000}"/>
          </ac:spMkLst>
        </pc:spChg>
      </pc:sldChg>
      <pc:sldChg chg="modSp">
        <pc:chgData name="陳 振中" userId="5686ff451b22451a" providerId="Windows Live" clId="Web-{3C565388-1FE2-42CC-B6EA-D6B3DABD6EE2}" dt="2023-09-20T05:13:37.682" v="45" actId="1076"/>
        <pc:sldMkLst>
          <pc:docMk/>
          <pc:sldMk cId="0" sldId="268"/>
        </pc:sldMkLst>
        <pc:spChg chg="mod">
          <ac:chgData name="陳 振中" userId="5686ff451b22451a" providerId="Windows Live" clId="Web-{3C565388-1FE2-42CC-B6EA-D6B3DABD6EE2}" dt="2023-09-20T05:13:37.651" v="44" actId="1076"/>
          <ac:spMkLst>
            <pc:docMk/>
            <pc:sldMk cId="0" sldId="268"/>
            <ac:spMk id="145" creationId="{00000000-0000-0000-0000-000000000000}"/>
          </ac:spMkLst>
        </pc:spChg>
        <pc:spChg chg="mod">
          <ac:chgData name="陳 振中" userId="5686ff451b22451a" providerId="Windows Live" clId="Web-{3C565388-1FE2-42CC-B6EA-D6B3DABD6EE2}" dt="2023-09-20T05:13:37.682" v="45" actId="1076"/>
          <ac:spMkLst>
            <pc:docMk/>
            <pc:sldMk cId="0" sldId="268"/>
            <ac:spMk id="146" creationId="{00000000-0000-0000-0000-000000000000}"/>
          </ac:spMkLst>
        </pc:spChg>
      </pc:sldChg>
      <pc:sldChg chg="ord">
        <pc:chgData name="陳 振中" userId="5686ff451b22451a" providerId="Windows Live" clId="Web-{3C565388-1FE2-42CC-B6EA-D6B3DABD6EE2}" dt="2023-09-20T05:20:24.033" v="47"/>
        <pc:sldMkLst>
          <pc:docMk/>
          <pc:sldMk cId="0" sldId="269"/>
        </pc:sldMkLst>
      </pc:sldChg>
      <pc:sldChg chg="ord">
        <pc:chgData name="陳 振中" userId="5686ff451b22451a" providerId="Windows Live" clId="Web-{3C565388-1FE2-42CC-B6EA-D6B3DABD6EE2}" dt="2023-09-20T05:51:41.565" v="54"/>
        <pc:sldMkLst>
          <pc:docMk/>
          <pc:sldMk cId="0" sldId="272"/>
        </pc:sldMkLst>
      </pc:sldChg>
      <pc:sldChg chg="ord">
        <pc:chgData name="陳 振中" userId="5686ff451b22451a" providerId="Windows Live" clId="Web-{3C565388-1FE2-42CC-B6EA-D6B3DABD6EE2}" dt="2023-09-20T05:21:11.487" v="48"/>
        <pc:sldMkLst>
          <pc:docMk/>
          <pc:sldMk cId="0" sldId="273"/>
        </pc:sldMkLst>
      </pc:sldChg>
      <pc:sldChg chg="modSp add del ord">
        <pc:chgData name="陳 振中" userId="5686ff451b22451a" providerId="Windows Live" clId="Web-{3C565388-1FE2-42CC-B6EA-D6B3DABD6EE2}" dt="2023-09-20T05:57:47.993" v="58"/>
        <pc:sldMkLst>
          <pc:docMk/>
          <pc:sldMk cId="0" sldId="274"/>
        </pc:sldMkLst>
        <pc:picChg chg="mod">
          <ac:chgData name="陳 振中" userId="5686ff451b22451a" providerId="Windows Live" clId="Web-{3C565388-1FE2-42CC-B6EA-D6B3DABD6EE2}" dt="2023-09-20T05:56:04.179" v="55" actId="1076"/>
          <ac:picMkLst>
            <pc:docMk/>
            <pc:sldMk cId="0" sldId="274"/>
            <ac:picMk id="166" creationId="{00000000-0000-0000-0000-000000000000}"/>
          </ac:picMkLst>
        </pc:picChg>
      </pc:sldChg>
      <pc:sldChg chg="modSp">
        <pc:chgData name="陳 振中" userId="5686ff451b22451a" providerId="Windows Live" clId="Web-{3C565388-1FE2-42CC-B6EA-D6B3DABD6EE2}" dt="2023-09-20T05:28:34.416" v="52" actId="1076"/>
        <pc:sldMkLst>
          <pc:docMk/>
          <pc:sldMk cId="0" sldId="277"/>
        </pc:sldMkLst>
        <pc:spChg chg="mod">
          <ac:chgData name="陳 振中" userId="5686ff451b22451a" providerId="Windows Live" clId="Web-{3C565388-1FE2-42CC-B6EA-D6B3DABD6EE2}" dt="2023-09-20T05:28:34.416" v="52" actId="1076"/>
          <ac:spMkLst>
            <pc:docMk/>
            <pc:sldMk cId="0" sldId="277"/>
            <ac:spMk id="175" creationId="{00000000-0000-0000-0000-000000000000}"/>
          </ac:spMkLst>
        </pc:spChg>
      </pc:sldChg>
    </pc:docChg>
  </pc:docChgLst>
  <pc:docChgLst>
    <pc:chgData name="子閎 林" userId="d496ebd3736cf63e" providerId="LiveId" clId="{FAAC3DD8-A3F4-D941-B090-C6071AAE6254}"/>
    <pc:docChg chg="modSld modMainMaster modNotesMaster">
      <pc:chgData name="子閎 林" userId="d496ebd3736cf63e" providerId="LiveId" clId="{FAAC3DD8-A3F4-D941-B090-C6071AAE6254}" dt="2023-09-26T12:45:24.078" v="0"/>
      <pc:docMkLst>
        <pc:docMk/>
      </pc:docMkLst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56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56"/>
            <ac:spMk id="97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56"/>
            <ac:spMk id="98" creationId="{00000000-0000-0000-0000-000000000000}"/>
          </ac:spMkLst>
        </pc:spChg>
      </pc:sldChg>
      <pc:sldChg chg="modSp">
        <pc:chgData name="子閎 林" userId="d496ebd3736cf63e" providerId="LiveId" clId="{FAAC3DD8-A3F4-D941-B090-C6071AAE6254}" dt="2023-09-26T12:45:24.078" v="0"/>
        <pc:sldMkLst>
          <pc:docMk/>
          <pc:sldMk cId="0" sldId="257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57"/>
            <ac:spMk id="99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57"/>
            <ac:spMk id="100" creationId="{00000000-0000-0000-0000-000000000000}"/>
          </ac:spMkLst>
        </pc:sp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58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58"/>
            <ac:spMk id="102" creationId="{00000000-0000-0000-0000-000000000000}"/>
          </ac:spMkLst>
        </pc:sp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59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59"/>
            <ac:spMk id="103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59"/>
            <ac:spMk id="104" creationId="{00000000-0000-0000-0000-000000000000}"/>
          </ac:spMkLst>
        </pc:sp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60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0"/>
            <ac:spMk id="105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0"/>
            <ac:spMk id="106" creationId="{00000000-0000-0000-0000-000000000000}"/>
          </ac:spMkLst>
        </pc:sp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61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07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08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09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10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11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13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17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18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20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22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1"/>
            <ac:spMk id="124" creationId="{00000000-0000-0000-0000-000000000000}"/>
          </ac:spMkLst>
        </pc:spChg>
        <pc:cxnChg chg="mod">
          <ac:chgData name="子閎 林" userId="d496ebd3736cf63e" providerId="LiveId" clId="{FAAC3DD8-A3F4-D941-B090-C6071AAE6254}" dt="2023-09-26T12:45:24.078" v="0"/>
          <ac:cxnSpMkLst>
            <pc:docMk/>
            <pc:sldMk cId="0" sldId="261"/>
            <ac:cxnSpMk id="112" creationId="{00000000-0000-0000-0000-000000000000}"/>
          </ac:cxnSpMkLst>
        </pc:cxnChg>
        <pc:cxnChg chg="mod">
          <ac:chgData name="子閎 林" userId="d496ebd3736cf63e" providerId="LiveId" clId="{FAAC3DD8-A3F4-D941-B090-C6071AAE6254}" dt="2023-09-26T12:45:24.078" v="0"/>
          <ac:cxnSpMkLst>
            <pc:docMk/>
            <pc:sldMk cId="0" sldId="261"/>
            <ac:cxnSpMk id="114" creationId="{00000000-0000-0000-0000-000000000000}"/>
          </ac:cxnSpMkLst>
        </pc:cxnChg>
        <pc:cxnChg chg="mod">
          <ac:chgData name="子閎 林" userId="d496ebd3736cf63e" providerId="LiveId" clId="{FAAC3DD8-A3F4-D941-B090-C6071AAE6254}" dt="2023-09-26T12:45:24.078" v="0"/>
          <ac:cxnSpMkLst>
            <pc:docMk/>
            <pc:sldMk cId="0" sldId="261"/>
            <ac:cxnSpMk id="115" creationId="{00000000-0000-0000-0000-000000000000}"/>
          </ac:cxnSpMkLst>
        </pc:cxnChg>
        <pc:cxnChg chg="mod">
          <ac:chgData name="子閎 林" userId="d496ebd3736cf63e" providerId="LiveId" clId="{FAAC3DD8-A3F4-D941-B090-C6071AAE6254}" dt="2023-09-26T12:45:24.078" v="0"/>
          <ac:cxnSpMkLst>
            <pc:docMk/>
            <pc:sldMk cId="0" sldId="261"/>
            <ac:cxnSpMk id="116" creationId="{00000000-0000-0000-0000-000000000000}"/>
          </ac:cxnSpMkLst>
        </pc:cxnChg>
        <pc:cxnChg chg="mod">
          <ac:chgData name="子閎 林" userId="d496ebd3736cf63e" providerId="LiveId" clId="{FAAC3DD8-A3F4-D941-B090-C6071AAE6254}" dt="2023-09-26T12:45:24.078" v="0"/>
          <ac:cxnSpMkLst>
            <pc:docMk/>
            <pc:sldMk cId="0" sldId="261"/>
            <ac:cxnSpMk id="119" creationId="{00000000-0000-0000-0000-000000000000}"/>
          </ac:cxnSpMkLst>
        </pc:cxnChg>
        <pc:cxnChg chg="mod">
          <ac:chgData name="子閎 林" userId="d496ebd3736cf63e" providerId="LiveId" clId="{FAAC3DD8-A3F4-D941-B090-C6071AAE6254}" dt="2023-09-26T12:45:24.078" v="0"/>
          <ac:cxnSpMkLst>
            <pc:docMk/>
            <pc:sldMk cId="0" sldId="261"/>
            <ac:cxnSpMk id="121" creationId="{00000000-0000-0000-0000-000000000000}"/>
          </ac:cxnSpMkLst>
        </pc:cxnChg>
        <pc:cxnChg chg="mod">
          <ac:chgData name="子閎 林" userId="d496ebd3736cf63e" providerId="LiveId" clId="{FAAC3DD8-A3F4-D941-B090-C6071AAE6254}" dt="2023-09-26T12:45:24.078" v="0"/>
          <ac:cxnSpMkLst>
            <pc:docMk/>
            <pc:sldMk cId="0" sldId="261"/>
            <ac:cxnSpMk id="123" creationId="{00000000-0000-0000-0000-000000000000}"/>
          </ac:cxnSpMkLst>
        </pc:cxn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62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2"/>
            <ac:spMk id="125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2"/>
            <ac:spMk id="126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2"/>
            <ac:spMk id="128" creationId="{00000000-0000-0000-0000-000000000000}"/>
          </ac:spMkLst>
        </pc:sp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63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3"/>
            <ac:spMk id="130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3"/>
            <ac:spMk id="131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3"/>
            <ac:spMk id="132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3"/>
            <ac:spMk id="136" creationId="{00000000-0000-0000-0000-000000000000}"/>
          </ac:spMkLst>
        </pc:spChg>
        <pc:cxnChg chg="mod">
          <ac:chgData name="子閎 林" userId="d496ebd3736cf63e" providerId="LiveId" clId="{FAAC3DD8-A3F4-D941-B090-C6071AAE6254}" dt="2023-09-26T12:45:24.078" v="0"/>
          <ac:cxnSpMkLst>
            <pc:docMk/>
            <pc:sldMk cId="0" sldId="263"/>
            <ac:cxnSpMk id="133" creationId="{00000000-0000-0000-0000-000000000000}"/>
          </ac:cxnSpMkLst>
        </pc:cxnChg>
        <pc:cxnChg chg="mod">
          <ac:chgData name="子閎 林" userId="d496ebd3736cf63e" providerId="LiveId" clId="{FAAC3DD8-A3F4-D941-B090-C6071AAE6254}" dt="2023-09-26T12:45:24.078" v="0"/>
          <ac:cxnSpMkLst>
            <pc:docMk/>
            <pc:sldMk cId="0" sldId="263"/>
            <ac:cxnSpMk id="134" creationId="{00000000-0000-0000-0000-000000000000}"/>
          </ac:cxnSpMkLst>
        </pc:cxnChg>
        <pc:cxnChg chg="mod">
          <ac:chgData name="子閎 林" userId="d496ebd3736cf63e" providerId="LiveId" clId="{FAAC3DD8-A3F4-D941-B090-C6071AAE6254}" dt="2023-09-26T12:45:24.078" v="0"/>
          <ac:cxnSpMkLst>
            <pc:docMk/>
            <pc:sldMk cId="0" sldId="263"/>
            <ac:cxnSpMk id="135" creationId="{00000000-0000-0000-0000-000000000000}"/>
          </ac:cxnSpMkLst>
        </pc:cxn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64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4"/>
            <ac:spMk id="137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4"/>
            <ac:spMk id="138" creationId="{00000000-0000-0000-0000-000000000000}"/>
          </ac:spMkLst>
        </pc:spChg>
      </pc:sldChg>
      <pc:sldChg chg="modSp">
        <pc:chgData name="子閎 林" userId="d496ebd3736cf63e" providerId="LiveId" clId="{FAAC3DD8-A3F4-D941-B090-C6071AAE6254}" dt="2023-09-26T12:45:24.078" v="0"/>
        <pc:sldMkLst>
          <pc:docMk/>
          <pc:sldMk cId="0" sldId="265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5"/>
            <ac:spMk id="139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5"/>
            <ac:spMk id="140" creationId="{00000000-0000-0000-0000-000000000000}"/>
          </ac:spMkLst>
        </pc:sp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66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6"/>
            <ac:spMk id="141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6"/>
            <ac:spMk id="142" creationId="{00000000-0000-0000-0000-000000000000}"/>
          </ac:spMkLst>
        </pc:sp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67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7"/>
            <ac:spMk id="143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7"/>
            <ac:spMk id="144" creationId="{00000000-0000-0000-0000-000000000000}"/>
          </ac:spMkLst>
        </pc:sp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68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8"/>
            <ac:spMk id="145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8"/>
            <ac:spMk id="146" creationId="{00000000-0000-0000-0000-000000000000}"/>
          </ac:spMkLst>
        </pc:sp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69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9"/>
            <ac:spMk id="147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9"/>
            <ac:spMk id="148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69"/>
            <ac:spMk id="149" creationId="{00000000-0000-0000-0000-000000000000}"/>
          </ac:spMkLst>
        </pc:spChg>
        <pc:picChg chg="mod">
          <ac:chgData name="子閎 林" userId="d496ebd3736cf63e" providerId="LiveId" clId="{FAAC3DD8-A3F4-D941-B090-C6071AAE6254}" dt="2023-09-26T12:45:24.078" v="0"/>
          <ac:picMkLst>
            <pc:docMk/>
            <pc:sldMk cId="0" sldId="269"/>
            <ac:picMk id="150" creationId="{00000000-0000-0000-0000-000000000000}"/>
          </ac:picMkLst>
        </pc:pic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70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0"/>
            <ac:spMk id="151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0"/>
            <ac:spMk id="152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0"/>
            <ac:spMk id="153" creationId="{00000000-0000-0000-0000-000000000000}"/>
          </ac:spMkLst>
        </pc:spChg>
        <pc:picChg chg="mod">
          <ac:chgData name="子閎 林" userId="d496ebd3736cf63e" providerId="LiveId" clId="{FAAC3DD8-A3F4-D941-B090-C6071AAE6254}" dt="2023-09-26T12:45:24.078" v="0"/>
          <ac:picMkLst>
            <pc:docMk/>
            <pc:sldMk cId="0" sldId="270"/>
            <ac:picMk id="154" creationId="{00000000-0000-0000-0000-000000000000}"/>
          </ac:picMkLst>
        </pc:pic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71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1"/>
            <ac:spMk id="155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1"/>
            <ac:spMk id="156" creationId="{00000000-0000-0000-0000-000000000000}"/>
          </ac:spMkLst>
        </pc:spChg>
        <pc:picChg chg="mod">
          <ac:chgData name="子閎 林" userId="d496ebd3736cf63e" providerId="LiveId" clId="{FAAC3DD8-A3F4-D941-B090-C6071AAE6254}" dt="2023-09-26T12:45:24.078" v="0"/>
          <ac:picMkLst>
            <pc:docMk/>
            <pc:sldMk cId="0" sldId="271"/>
            <ac:picMk id="157" creationId="{00000000-0000-0000-0000-000000000000}"/>
          </ac:picMkLst>
        </pc:pic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72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2"/>
            <ac:spMk id="158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2"/>
            <ac:spMk id="159" creationId="{00000000-0000-0000-0000-000000000000}"/>
          </ac:spMkLst>
        </pc:spChg>
        <pc:picChg chg="mod">
          <ac:chgData name="子閎 林" userId="d496ebd3736cf63e" providerId="LiveId" clId="{FAAC3DD8-A3F4-D941-B090-C6071AAE6254}" dt="2023-09-26T12:45:24.078" v="0"/>
          <ac:picMkLst>
            <pc:docMk/>
            <pc:sldMk cId="0" sldId="272"/>
            <ac:picMk id="160" creationId="{00000000-0000-0000-0000-000000000000}"/>
          </ac:picMkLst>
        </pc:pic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73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3"/>
            <ac:spMk id="161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3"/>
            <ac:spMk id="162" creationId="{00000000-0000-0000-0000-000000000000}"/>
          </ac:spMkLst>
        </pc:spChg>
        <pc:picChg chg="mod">
          <ac:chgData name="子閎 林" userId="d496ebd3736cf63e" providerId="LiveId" clId="{FAAC3DD8-A3F4-D941-B090-C6071AAE6254}" dt="2023-09-26T12:45:24.078" v="0"/>
          <ac:picMkLst>
            <pc:docMk/>
            <pc:sldMk cId="0" sldId="273"/>
            <ac:picMk id="163" creationId="{00000000-0000-0000-0000-000000000000}"/>
          </ac:picMkLst>
        </pc:picChg>
        <pc:picChg chg="mod">
          <ac:chgData name="子閎 林" userId="d496ebd3736cf63e" providerId="LiveId" clId="{FAAC3DD8-A3F4-D941-B090-C6071AAE6254}" dt="2023-09-26T12:45:24.078" v="0"/>
          <ac:picMkLst>
            <pc:docMk/>
            <pc:sldMk cId="0" sldId="273"/>
            <ac:picMk id="164" creationId="{00000000-0000-0000-0000-000000000000}"/>
          </ac:picMkLst>
        </pc:pic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75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5"/>
            <ac:spMk id="167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5"/>
            <ac:spMk id="168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5"/>
            <ac:spMk id="169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5"/>
            <ac:spMk id="170" creationId="{00000000-0000-0000-0000-000000000000}"/>
          </ac:spMkLst>
        </pc:spChg>
      </pc:sldChg>
      <pc:sldChg chg="modSp">
        <pc:chgData name="子閎 林" userId="d496ebd3736cf63e" providerId="LiveId" clId="{FAAC3DD8-A3F4-D941-B090-C6071AAE6254}" dt="2023-09-26T12:45:24.078" v="0"/>
        <pc:sldMkLst>
          <pc:docMk/>
          <pc:sldMk cId="0" sldId="276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6"/>
            <ac:spMk id="171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6"/>
            <ac:spMk id="172" creationId="{00000000-0000-0000-0000-000000000000}"/>
          </ac:spMkLst>
        </pc:spChg>
        <pc:picChg chg="mod">
          <ac:chgData name="子閎 林" userId="d496ebd3736cf63e" providerId="LiveId" clId="{FAAC3DD8-A3F4-D941-B090-C6071AAE6254}" dt="2023-09-26T12:45:24.078" v="0"/>
          <ac:picMkLst>
            <pc:docMk/>
            <pc:sldMk cId="0" sldId="276"/>
            <ac:picMk id="173" creationId="{00000000-0000-0000-0000-000000000000}"/>
          </ac:picMkLst>
        </pc:pic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77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7"/>
            <ac:spMk id="174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7"/>
            <ac:spMk id="175" creationId="{00000000-0000-0000-0000-000000000000}"/>
          </ac:spMkLst>
        </pc:spChg>
        <pc:picChg chg="mod">
          <ac:chgData name="子閎 林" userId="d496ebd3736cf63e" providerId="LiveId" clId="{FAAC3DD8-A3F4-D941-B090-C6071AAE6254}" dt="2023-09-26T12:45:24.078" v="0"/>
          <ac:picMkLst>
            <pc:docMk/>
            <pc:sldMk cId="0" sldId="277"/>
            <ac:picMk id="176" creationId="{00000000-0000-0000-0000-000000000000}"/>
          </ac:picMkLst>
        </pc:picChg>
        <pc:picChg chg="mod">
          <ac:chgData name="子閎 林" userId="d496ebd3736cf63e" providerId="LiveId" clId="{FAAC3DD8-A3F4-D941-B090-C6071AAE6254}" dt="2023-09-26T12:45:24.078" v="0"/>
          <ac:picMkLst>
            <pc:docMk/>
            <pc:sldMk cId="0" sldId="277"/>
            <ac:picMk id="177" creationId="{00000000-0000-0000-0000-000000000000}"/>
          </ac:picMkLst>
        </pc:picChg>
        <pc:picChg chg="mod">
          <ac:chgData name="子閎 林" userId="d496ebd3736cf63e" providerId="LiveId" clId="{FAAC3DD8-A3F4-D941-B090-C6071AAE6254}" dt="2023-09-26T12:45:24.078" v="0"/>
          <ac:picMkLst>
            <pc:docMk/>
            <pc:sldMk cId="0" sldId="277"/>
            <ac:picMk id="178" creationId="{00000000-0000-0000-0000-000000000000}"/>
          </ac:picMkLst>
        </pc:pic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78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8"/>
            <ac:spMk id="179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8"/>
            <ac:spMk id="180" creationId="{00000000-0000-0000-0000-000000000000}"/>
          </ac:spMkLst>
        </pc:spChg>
      </pc:sldChg>
      <pc:sldChg chg="modSp modNotes">
        <pc:chgData name="子閎 林" userId="d496ebd3736cf63e" providerId="LiveId" clId="{FAAC3DD8-A3F4-D941-B090-C6071AAE6254}" dt="2023-09-26T12:45:24.078" v="0"/>
        <pc:sldMkLst>
          <pc:docMk/>
          <pc:sldMk cId="0" sldId="279"/>
        </pc:sldMkLst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9"/>
            <ac:spMk id="181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k cId="0" sldId="279"/>
            <ac:spMk id="182" creationId="{00000000-0000-0000-0000-000000000000}"/>
          </ac:spMkLst>
        </pc:spChg>
      </pc:sldChg>
      <pc:sldMasterChg chg="modSp modSldLayout">
        <pc:chgData name="子閎 林" userId="d496ebd3736cf63e" providerId="LiveId" clId="{FAAC3DD8-A3F4-D941-B090-C6071AAE6254}" dt="2023-09-26T12:45:24.078" v="0"/>
        <pc:sldMasterMkLst>
          <pc:docMk/>
          <pc:sldMasterMk cId="0" sldId="2147483648"/>
        </pc:sldMasterMkLst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48"/>
            <ac:spMk id="11" creationId="{00000000-0000-0000-0000-000000000000}"/>
          </ac:spMkLst>
        </pc:spChg>
        <pc:grpChg chg="mod">
          <ac:chgData name="子閎 林" userId="d496ebd3736cf63e" providerId="LiveId" clId="{FAAC3DD8-A3F4-D941-B090-C6071AAE6254}" dt="2023-09-26T12:45:24.078" v="0"/>
          <ac:grpSpMkLst>
            <pc:docMk/>
            <pc:sldMasterMk cId="0" sldId="2147483648"/>
            <ac:grpSpMk id="3" creationId="{00000000-0000-0000-0000-000000000000}"/>
          </ac:grpSpMkLst>
        </pc:grpChg>
        <pc:grpChg chg="mod">
          <ac:chgData name="子閎 林" userId="d496ebd3736cf63e" providerId="LiveId" clId="{FAAC3DD8-A3F4-D941-B090-C6071AAE6254}" dt="2023-09-26T12:45:24.078" v="0"/>
          <ac:grpSpMkLst>
            <pc:docMk/>
            <pc:sldMasterMk cId="0" sldId="2147483648"/>
            <ac:grpSpMk id="5" creationId="{00000000-0000-0000-0000-000000000000}"/>
          </ac:grpSpMkLst>
        </pc:grpChg>
        <pc:graphicFrameChg chg="mod">
          <ac:chgData name="子閎 林" userId="d496ebd3736cf63e" providerId="LiveId" clId="{FAAC3DD8-A3F4-D941-B090-C6071AAE6254}" dt="2023-09-26T12:45:24.078" v="0"/>
          <ac:graphicFrameMkLst>
            <pc:docMk/>
            <pc:sldMasterMk cId="0" sldId="2147483648"/>
            <ac:graphicFrameMk id="4" creationId="{00000000-0000-0000-0000-000000000000}"/>
          </ac:graphicFrameMkLst>
        </pc:graphicFrameChg>
        <pc:picChg chg="mod">
          <ac:chgData name="子閎 林" userId="d496ebd3736cf63e" providerId="LiveId" clId="{FAAC3DD8-A3F4-D941-B090-C6071AAE6254}" dt="2023-09-26T12:45:24.078" v="0"/>
          <ac:picMkLst>
            <pc:docMk/>
            <pc:sldMasterMk cId="0" sldId="2147483648"/>
            <ac:picMk id="2" creationId="{00000000-0000-0000-0000-000000000000}"/>
          </ac:picMkLst>
        </pc:picChg>
        <pc:picChg chg="mod">
          <ac:chgData name="子閎 林" userId="d496ebd3736cf63e" providerId="LiveId" clId="{FAAC3DD8-A3F4-D941-B090-C6071AAE6254}" dt="2023-09-26T12:45:24.078" v="0"/>
          <ac:picMkLst>
            <pc:docMk/>
            <pc:sldMasterMk cId="0" sldId="2147483648"/>
            <ac:picMk id="12" creationId="{00000000-0000-0000-0000-000000000000}"/>
          </ac:picMkLst>
        </pc:pic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50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0"/>
              <ac:spMk id="13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51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1"/>
              <ac:spMk id="14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1"/>
              <ac:spMk id="15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52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2"/>
              <ac:spMk id="16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2"/>
              <ac:spMk id="17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2"/>
              <ac:spMk id="18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53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3"/>
              <ac:spMk id="19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54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4"/>
              <ac:spMk id="20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55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5"/>
              <ac:spMk id="21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5"/>
              <ac:spMk id="22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5"/>
              <ac:spMk id="23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5"/>
              <ac:spMk id="24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56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6"/>
              <ac:spMk id="25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6"/>
              <ac:spMk id="26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6"/>
              <ac:spMk id="27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6"/>
              <ac:spMk id="28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57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7"/>
              <ac:spMk id="29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7"/>
              <ac:spMk id="30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7"/>
              <ac:spMk id="31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7"/>
              <ac:spMk id="32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58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8"/>
              <ac:spMk id="33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8"/>
              <ac:spMk id="34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8"/>
              <ac:spMk id="35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59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9"/>
              <ac:spMk id="36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9"/>
              <ac:spMk id="37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9"/>
              <ac:spMk id="38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9"/>
              <ac:spMk id="39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59"/>
              <ac:spMk id="40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48"/>
            <pc:sldLayoutMk cId="0" sldId="2147483660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60"/>
              <ac:spMk id="41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60"/>
              <ac:spMk id="42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60"/>
              <ac:spMk id="43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60"/>
              <ac:spMk id="44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60"/>
              <ac:spMk id="45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60"/>
              <ac:spMk id="46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48"/>
              <pc:sldLayoutMk cId="0" sldId="2147483660"/>
              <ac:spMk id="47" creationId="{00000000-0000-0000-0000-000000000000}"/>
            </ac:spMkLst>
          </pc:spChg>
        </pc:sldLayoutChg>
      </pc:sldMasterChg>
      <pc:sldMasterChg chg="modSp modSldLayout">
        <pc:chgData name="子閎 林" userId="d496ebd3736cf63e" providerId="LiveId" clId="{FAAC3DD8-A3F4-D941-B090-C6071AAE6254}" dt="2023-09-26T12:45:24.078" v="0"/>
        <pc:sldMasterMkLst>
          <pc:docMk/>
          <pc:sldMasterMk cId="0" sldId="2147483661"/>
        </pc:sldMasterMkLst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61"/>
            <ac:spMk id="50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61"/>
            <ac:spMk id="51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61"/>
            <ac:spMk id="52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61"/>
            <ac:spMk id="53" creationId="{00000000-0000-0000-0000-000000000000}"/>
          </ac:spMkLst>
        </pc:spChg>
        <pc:spChg chg="mod">
          <ac:chgData name="子閎 林" userId="d496ebd3736cf63e" providerId="LiveId" clId="{FAAC3DD8-A3F4-D941-B090-C6071AAE6254}" dt="2023-09-26T12:45:24.078" v="0"/>
          <ac:spMkLst>
            <pc:docMk/>
            <pc:sldMasterMk cId="0" sldId="2147483661"/>
            <ac:spMk id="54" creationId="{00000000-0000-0000-0000-000000000000}"/>
          </ac:spMkLst>
        </pc:spChg>
        <pc:graphicFrameChg chg="mod">
          <ac:chgData name="子閎 林" userId="d496ebd3736cf63e" providerId="LiveId" clId="{FAAC3DD8-A3F4-D941-B090-C6071AAE6254}" dt="2023-09-26T12:45:24.078" v="0"/>
          <ac:graphicFrameMkLst>
            <pc:docMk/>
            <pc:sldMasterMk cId="0" sldId="2147483661"/>
            <ac:graphicFrameMk id="48" creationId="{00000000-0000-0000-0000-000000000000}"/>
          </ac:graphicFrameMkLst>
        </pc:graphicFrame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63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3"/>
              <ac:spMk id="55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3"/>
              <ac:spMk id="56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64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4"/>
              <ac:spMk id="57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4"/>
              <ac:spMk id="58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65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5"/>
              <ac:spMk id="59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5"/>
              <ac:spMk id="60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5"/>
              <ac:spMk id="61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66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6"/>
              <ac:spMk id="62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67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7"/>
              <ac:spMk id="63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68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8"/>
              <ac:spMk id="64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8"/>
              <ac:spMk id="65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8"/>
              <ac:spMk id="66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8"/>
              <ac:spMk id="67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69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9"/>
              <ac:spMk id="68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9"/>
              <ac:spMk id="69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9"/>
              <ac:spMk id="70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69"/>
              <ac:spMk id="71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70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0"/>
              <ac:spMk id="72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0"/>
              <ac:spMk id="73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0"/>
              <ac:spMk id="74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0"/>
              <ac:spMk id="75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71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1"/>
              <ac:spMk id="76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1"/>
              <ac:spMk id="77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1"/>
              <ac:spMk id="78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72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2"/>
              <ac:spMk id="79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2"/>
              <ac:spMk id="80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2"/>
              <ac:spMk id="81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2"/>
              <ac:spMk id="82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2"/>
              <ac:spMk id="83" creationId="{00000000-0000-0000-0000-000000000000}"/>
            </ac:spMkLst>
          </pc:spChg>
        </pc:sldLayoutChg>
        <pc:sldLayoutChg chg="modSp">
          <pc:chgData name="子閎 林" userId="d496ebd3736cf63e" providerId="LiveId" clId="{FAAC3DD8-A3F4-D941-B090-C6071AAE6254}" dt="2023-09-26T12:45:24.078" v="0"/>
          <pc:sldLayoutMkLst>
            <pc:docMk/>
            <pc:sldMasterMk cId="0" sldId="2147483661"/>
            <pc:sldLayoutMk cId="0" sldId="2147483673"/>
          </pc:sldLayoutMkLst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3"/>
              <ac:spMk id="84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3"/>
              <ac:spMk id="85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3"/>
              <ac:spMk id="86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3"/>
              <ac:spMk id="87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3"/>
              <ac:spMk id="88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3"/>
              <ac:spMk id="89" creationId="{00000000-0000-0000-0000-000000000000}"/>
            </ac:spMkLst>
          </pc:spChg>
          <pc:spChg chg="mod">
            <ac:chgData name="子閎 林" userId="d496ebd3736cf63e" providerId="LiveId" clId="{FAAC3DD8-A3F4-D941-B090-C6071AAE6254}" dt="2023-09-26T12:45:24.078" v="0"/>
            <ac:spMkLst>
              <pc:docMk/>
              <pc:sldMasterMk cId="0" sldId="2147483661"/>
              <pc:sldLayoutMk cId="0" sldId="2147483673"/>
              <ac:spMk id="90" creationId="{00000000-0000-0000-0000-00000000000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9-08T22:53:36.964" idx="1">
    <p:pos x="0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CE3A79E-0A7C-4389-BC0F-21EF842E3699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67;p1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86A7EFD-087C-47DF-8B4B-91F59FC5DB62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268;p12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C54125-919F-4B6D-BCA4-B9AFE0602E0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73;p13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7E44F5E-011E-4011-8496-7AEEEDEB5DBB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13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80;p14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B1103C-68C0-49E8-9579-D3D8EDF97FC0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14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90;p15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042500F-DBCC-4051-A1DA-67E76F1D2D22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15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99;p16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B08A7CF-E92F-4E0C-9139-0D139954E869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16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307;p17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3E27BFE-EF25-4CB6-8597-42D10071F52C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17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Google Shape;317;p18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F8A5CA-48D9-4F82-89CF-3539BF0DB58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18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6;p19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7595C75-3B3C-45CA-9778-CAD2C5E1F99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19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Google Shape;342;p21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5753309-8554-41B8-8A6D-AE22C9585F1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21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52;p22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D5B2D9C-3550-4C2C-8ECB-03ABBF51978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22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0;p3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72F650E-9BB4-41DC-8896-0136F40D1EEE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357;p23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D2C493D-B67A-466D-B75E-6C4D2D3D4CC5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23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7;p4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10A2B6D-D0E6-48AC-9309-F684361087FA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4;p5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61B815C-5B53-43EB-8FD4-6AEC4E9E5D2C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201;p6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0D73B37-876C-4470-8569-F31EA32A58B7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33;p8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98CABCC-BD14-4BF7-9FBB-3FA167311B77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224;p7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52B23B5-9BAD-4438-BAA0-8744AD876ED6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46;p9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FE5400C-B366-4A15-B983-F1574C3EC705}" type="slidenum"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fld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61;p11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CABE4B4-7FD7-4288-9A24-BB061868DCB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D914F8-84F6-46B1-8F0E-B0784937C8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BFF061-E847-41F1-981F-D1D56634DD8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3C275F-1E1D-43B0-945F-F6AD1045BA1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FC599A-8F0B-4150-B774-88F26B082AD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C6535A-2E37-4DB7-BCB0-A3FFB8F0C8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C458F2C-8ADC-497A-96F2-06CD5D7E16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7FE6E7-FC44-4769-930D-DDD0F95E367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EA9056-F54B-4F10-8E30-A0B0C5DBEE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2AFEE4A-2FF8-4600-9F75-AF2387F969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19F6C14-1ED2-4F24-80E4-88BC39A3E2B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051CE06-C03C-473C-A0C1-57DD4F81003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1E88D2-FD53-439D-910F-1FB01F44C3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852ACAA-7BA1-4A7D-AC8F-A95FCCCB459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E49334F-10C2-4CA2-A02F-EB7F77FE79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CD50A6-3E48-4A29-81BF-A050494908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DC27CC-9276-450B-AD54-A66142F8BEE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D4D31C8-8CA9-4E65-BC27-F0EF6BED904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9E3027-BF17-45F6-8630-FD72E8F7A2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BF38A9-2CE4-49DD-AFA2-E6F7319B894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128C0F-780B-4051-9073-516B4EAF09E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9F4B68-CBA6-4F9E-99DB-4F2FB8A94F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20256F-6371-4D8F-85FE-D4FD15B088A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A9D74A-7C6C-4881-BF94-50A26CA516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417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C4A4A3-A7A8-4444-BA12-81393C39E3A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0;p24"/>
          <p:cNvGrpSpPr/>
          <p:nvPr/>
        </p:nvGrpSpPr>
        <p:grpSpPr>
          <a:xfrm>
            <a:off x="0" y="-27000"/>
            <a:ext cx="12191040" cy="961200"/>
            <a:chOff x="0" y="-27000"/>
            <a:chExt cx="9143280" cy="961200"/>
          </a:xfrm>
        </p:grpSpPr>
        <p:pic>
          <p:nvPicPr>
            <p:cNvPr id="12" name="Google Shape;11;p24" descr="oslab logo"/>
            <p:cNvPicPr/>
            <p:nvPr/>
          </p:nvPicPr>
          <p:blipFill>
            <a:blip r:embed="rId14"/>
            <a:stretch/>
          </p:blipFill>
          <p:spPr>
            <a:xfrm>
              <a:off x="0" y="-27000"/>
              <a:ext cx="7666920" cy="95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2;p24" descr="15"/>
            <p:cNvPicPr/>
            <p:nvPr/>
          </p:nvPicPr>
          <p:blipFill>
            <a:blip r:embed="rId15"/>
            <a:stretch/>
          </p:blipFill>
          <p:spPr>
            <a:xfrm>
              <a:off x="7451640" y="-27000"/>
              <a:ext cx="1691640" cy="961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" name="Google Shape;13;p24"/>
          <p:cNvGrpSpPr/>
          <p:nvPr/>
        </p:nvGrpSpPr>
        <p:grpSpPr>
          <a:xfrm>
            <a:off x="0" y="907920"/>
            <a:ext cx="8688000" cy="5760720"/>
            <a:chOff x="0" y="907920"/>
            <a:chExt cx="6516000" cy="5760720"/>
          </a:xfrm>
        </p:grpSpPr>
        <p:graphicFrame>
          <p:nvGraphicFramePr>
            <p:cNvPr id="4" name="Google Shape;14;p24"/>
            <p:cNvGraphicFramePr/>
            <p:nvPr/>
          </p:nvGraphicFramePr>
          <p:xfrm>
            <a:off x="0" y="907920"/>
            <a:ext cx="4442760" cy="5328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0" imgH="0" progId="Paint.Picture">
                    <p:embed/>
                  </p:oleObj>
                </mc:Choice>
                <mc:Fallback>
                  <p:oleObj r:id="rId16" imgW="0" imgH="0" progId="Paint.Picture">
                    <p:embed/>
                    <p:pic>
                      <p:nvPicPr>
                        <p:cNvPr id="4" name="Google Shape;14;p24"/>
                        <p:cNvPicPr/>
                        <p:nvPr/>
                      </p:nvPicPr>
                      <p:blipFill>
                        <a:blip r:embed="rId17"/>
                        <a:stretch/>
                      </p:blipFill>
                      <p:spPr>
                        <a:xfrm>
                          <a:off x="0" y="907920"/>
                          <a:ext cx="4442760" cy="5328360"/>
                        </a:xfrm>
                        <a:prstGeom prst="rect">
                          <a:avLst/>
                        </a:prstGeom>
                        <a:ln w="0"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Google Shape;15;p24"/>
            <p:cNvSpPr/>
            <p:nvPr/>
          </p:nvSpPr>
          <p:spPr>
            <a:xfrm>
              <a:off x="2627280" y="6453360"/>
              <a:ext cx="3888720" cy="21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chemeClr val="dk1"/>
                  </a:solidFill>
                  <a:latin typeface="Times New Roman"/>
                  <a:ea typeface="Times New Roman"/>
                </a:rPr>
                <a:t>NCHU System &amp; Network Lab</a:t>
              </a:r>
              <a:endParaRPr lang="en-US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184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altLang="en-US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1"/>
          </p:nvPr>
        </p:nvSpPr>
        <p:spPr>
          <a:xfrm>
            <a:off x="4165440" y="6245280"/>
            <a:ext cx="3859680" cy="47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altLang="zh-TW"/>
              <a:t>&lt;</a:t>
            </a:r>
            <a:r>
              <a:rPr lang="zh-TW" altLang="en-US"/>
              <a:t>頁尾</a:t>
            </a:r>
            <a:r>
              <a:rPr lang="en-US" altLang="zh-TW"/>
              <a:t>&gt;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sldNum" idx="2"/>
          </p:nvPr>
        </p:nvSpPr>
        <p:spPr>
          <a:xfrm>
            <a:off x="8737440" y="6245280"/>
            <a:ext cx="2844000" cy="47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fld id="{638147A8-4EC0-4A18-A6FB-0E427979EDF4}" type="slidenum">
              <a:rPr lang="en-US" altLang="zh-TW" smtClean="0"/>
              <a:pPr/>
              <a:t>‹#›</a:t>
            </a:fld>
            <a:endParaRPr lang="zh-TW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3"/>
          </p:nvPr>
        </p:nvSpPr>
        <p:spPr>
          <a:xfrm>
            <a:off x="609600" y="6245280"/>
            <a:ext cx="2844000" cy="47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altLang="zh-TW"/>
              <a:t>&lt;</a:t>
            </a:r>
            <a:r>
              <a:rPr lang="zh-TW" altLang="en-US"/>
              <a:t>日期</a:t>
            </a:r>
            <a:r>
              <a:rPr lang="en-US" altLang="zh-TW"/>
              <a:t>/</a:t>
            </a:r>
            <a:r>
              <a:rPr lang="zh-TW" altLang="en-US"/>
              <a:t>時間</a:t>
            </a:r>
            <a:r>
              <a:rPr lang="en-US" altLang="zh-TW"/>
              <a:t>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32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altLang="en-US" sz="2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4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altLang="en-US" sz="20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indent="0"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oogle Shape;96;p26"/>
          <p:cNvGraphicFramePr/>
          <p:nvPr/>
        </p:nvGraphicFramePr>
        <p:xfrm>
          <a:off x="0" y="0"/>
          <a:ext cx="1582080" cy="616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Paint.Picture">
                  <p:embed/>
                </p:oleObj>
              </mc:Choice>
              <mc:Fallback>
                <p:oleObj r:id="rId14" imgW="0" imgH="0" progId="Paint.Picture">
                  <p:embed/>
                  <p:pic>
                    <p:nvPicPr>
                      <p:cNvPr id="48" name="Google Shape;96;p26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0" y="0"/>
                        <a:ext cx="1582080" cy="6165000"/>
                      </a:xfrm>
                      <a:prstGeom prst="rect">
                        <a:avLst/>
                      </a:prstGeom>
                      <a:ln w="0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PlaceHolder 1"/>
          <p:cNvSpPr>
            <a:spLocks noGrp="1"/>
          </p:cNvSpPr>
          <p:nvPr>
            <p:ph type="ftr" idx="4"/>
          </p:nvPr>
        </p:nvSpPr>
        <p:spPr>
          <a:xfrm>
            <a:off x="4165440" y="6245280"/>
            <a:ext cx="3859680" cy="47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altLang="zh-TW"/>
              <a:t>&lt;</a:t>
            </a:r>
            <a:r>
              <a:rPr lang="zh-TW" altLang="en-US"/>
              <a:t>頁尾</a:t>
            </a:r>
            <a:r>
              <a:rPr lang="en-US" altLang="zh-TW"/>
              <a:t>&gt;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ldNum" idx="5"/>
          </p:nvPr>
        </p:nvSpPr>
        <p:spPr>
          <a:xfrm>
            <a:off x="8737440" y="6245280"/>
            <a:ext cx="2844000" cy="47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fld id="{B9F92A62-8062-46DB-B453-A0C59C20E2FD}" type="slidenum">
              <a:rPr lang="en-US" altLang="zh-TW" smtClean="0"/>
              <a:pPr/>
              <a:t>‹#›</a:t>
            </a:fld>
            <a:endParaRPr lang="zh-TW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6"/>
          </p:nvPr>
        </p:nvSpPr>
        <p:spPr>
          <a:xfrm>
            <a:off x="609600" y="6245280"/>
            <a:ext cx="2844000" cy="47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altLang="zh-TW"/>
              <a:t>&lt;</a:t>
            </a:r>
            <a:r>
              <a:rPr lang="zh-TW" altLang="en-US"/>
              <a:t>日期</a:t>
            </a:r>
            <a:r>
              <a:rPr lang="en-US" altLang="zh-TW"/>
              <a:t>/</a:t>
            </a:r>
            <a:r>
              <a:rPr lang="zh-TW" altLang="en-US"/>
              <a:t>時間</a:t>
            </a:r>
            <a:r>
              <a:rPr lang="en-US" altLang="zh-TW"/>
              <a:t>&gt;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altLang="en-US" sz="44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32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altLang="en-US" sz="2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4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altLang="en-US" sz="20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indent="0"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include/unistd.h" TargetMode="External"/><Relationship Id="rId2" Type="http://schemas.openxmlformats.org/officeDocument/2006/relationships/hyperlink" Target="http://linux.die.net/include/sys/types.h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unix/uchmod.htm" TargetMode="External"/><Relationship Id="rId3" Type="http://schemas.openxmlformats.org/officeDocument/2006/relationships/hyperlink" Target="http://linux.vbird.org/" TargetMode="External"/><Relationship Id="rId7" Type="http://schemas.openxmlformats.org/officeDocument/2006/relationships/hyperlink" Target="https://www.gnu.org/software/libc/manual/html_node/Setting-User-ID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nu.org/software/libc/manual/html_node/Setuid-Program-Example.html" TargetMode="External"/><Relationship Id="rId5" Type="http://schemas.openxmlformats.org/officeDocument/2006/relationships/hyperlink" Target="https://en.wikipedia.org/wiki/Setuid" TargetMode="External"/><Relationship Id="rId4" Type="http://schemas.openxmlformats.org/officeDocument/2006/relationships/hyperlink" Target="https://en.wikipedia.org/wiki/File-system_permiss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09800" y="2058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pc="-1">
                <a:solidFill>
                  <a:schemeClr val="dk2"/>
                </a:solidFill>
                <a:latin typeface="Arial"/>
                <a:ea typeface="Arial"/>
              </a:rPr>
              <a:t>Lab 3 Setuid</a:t>
            </a:r>
            <a:endParaRPr lang="en-US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2895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TA</a:t>
            </a:r>
            <a:r>
              <a:rPr lang="zh-TW" altLang="en-US" sz="2400" spc="-1">
                <a:solidFill>
                  <a:schemeClr val="dk1"/>
                </a:solidFill>
                <a:latin typeface="Arial"/>
                <a:ea typeface="Arial"/>
              </a:rPr>
              <a:t>：</a:t>
            </a:r>
            <a:r>
              <a:rPr lang="en-US" sz="2400" spc="-1">
                <a:solidFill>
                  <a:srgbClr val="333333"/>
                </a:solidFill>
                <a:latin typeface="Lato"/>
                <a:ea typeface="Lato"/>
              </a:rPr>
              <a:t>Tzu-Han Chen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Professor</a:t>
            </a:r>
            <a:r>
              <a:rPr lang="zh-TW" altLang="en-US" sz="2400" spc="-1">
                <a:solidFill>
                  <a:schemeClr val="dk1"/>
                </a:solidFill>
                <a:latin typeface="Arial"/>
                <a:ea typeface="Arial"/>
              </a:rPr>
              <a:t>：</a:t>
            </a: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Hsung-Pin Chang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Operating System Lab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386200" y="373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Data Types and Functions (cont.)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2386200" y="1699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Two header files are required in C: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n-US" sz="2000" u="sng" spc="-1">
                <a:solidFill>
                  <a:schemeClr val="dk1"/>
                </a:solidFill>
                <a:latin typeface="Arial"/>
                <a:ea typeface="Arial"/>
                <a:hlinkClick r:id="rId2"/>
              </a:rPr>
              <a:t>sys/types.h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u="sng" spc="-1">
                <a:solidFill>
                  <a:schemeClr val="dk1"/>
                </a:solidFill>
                <a:latin typeface="Arial"/>
                <a:ea typeface="Arial"/>
                <a:hlinkClick r:id="rId3"/>
              </a:rPr>
              <a:t> unistd.h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Data type: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uid_t: used to represent the user ID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323200" y="247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Data Types and Functions (cont.)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2323200" y="155448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Functions: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uid_t getuid(void): 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get the real user ID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uid_t get</a:t>
            </a:r>
            <a:r>
              <a:rPr lang="en-US" sz="2000" spc="-1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uid(void): 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get the effective ID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int setuid(uid_t uid): 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set the user ID to uid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Return value: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lvl="3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spc="-1">
                <a:solidFill>
                  <a:schemeClr val="dk1"/>
                </a:solidFill>
                <a:latin typeface="Arial"/>
                <a:ea typeface="Arial"/>
              </a:rPr>
              <a:t>0: set successfully</a:t>
            </a:r>
            <a:endParaRPr lang="en-US" sz="1600" spc="-1">
              <a:solidFill>
                <a:srgbClr val="000000"/>
              </a:solidFill>
              <a:latin typeface="Arial"/>
            </a:endParaRPr>
          </a:p>
          <a:p>
            <a:pPr lvl="3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spc="-1">
                <a:solidFill>
                  <a:schemeClr val="dk1"/>
                </a:solidFill>
                <a:latin typeface="Arial"/>
                <a:ea typeface="Arial"/>
              </a:rPr>
              <a:t>1: error</a:t>
            </a:r>
            <a:endParaRPr lang="en-US" sz="16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260200" y="310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Data Types and Functions (cont.)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2260200" y="1636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int set</a:t>
            </a:r>
            <a:r>
              <a:rPr lang="en-US" sz="2000" spc="-1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uid(uid_t uid): 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set the effective user ID to uid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•"/>
            </a:pPr>
            <a:r>
              <a:rPr lang="en-US" sz="1800" spc="-1">
                <a:solidFill>
                  <a:srgbClr val="FF0000"/>
                </a:solidFill>
                <a:latin typeface="Arial"/>
                <a:ea typeface="Arial"/>
              </a:rPr>
              <a:t>note: Older system (those without the _POSIX_SAVED_IDS feature) don’t have this function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Return value: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lvl="3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spc="-1">
                <a:solidFill>
                  <a:schemeClr val="dk1"/>
                </a:solidFill>
                <a:latin typeface="Arial"/>
                <a:ea typeface="Arial"/>
              </a:rPr>
              <a:t>0: set successfully</a:t>
            </a:r>
            <a:endParaRPr lang="en-US" sz="1600" spc="-1">
              <a:solidFill>
                <a:srgbClr val="000000"/>
              </a:solidFill>
              <a:latin typeface="Arial"/>
            </a:endParaRPr>
          </a:p>
          <a:p>
            <a:pPr lvl="3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spc="-1">
                <a:solidFill>
                  <a:schemeClr val="dk1"/>
                </a:solidFill>
                <a:latin typeface="Arial"/>
                <a:ea typeface="Arial"/>
              </a:rPr>
              <a:t>1: error</a:t>
            </a:r>
            <a:endParaRPr lang="en-US" sz="16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Example with </a:t>
            </a:r>
            <a:r>
              <a:rPr lang="en-US" sz="2000" spc="-1">
                <a:solidFill>
                  <a:srgbClr val="FF0000"/>
                </a:solidFill>
                <a:latin typeface="Arial"/>
                <a:ea typeface="Arial"/>
              </a:rPr>
              <a:t>setuid()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Disabling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lvl="3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spc="-1">
                <a:solidFill>
                  <a:schemeClr val="dk1"/>
                </a:solidFill>
                <a:latin typeface="Arial"/>
                <a:ea typeface="Arial"/>
              </a:rPr>
              <a:t>setuid (real_user_id)</a:t>
            </a:r>
            <a:endParaRPr lang="en-US" sz="16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Enabling after disabling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lvl="3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spc="-1">
                <a:solidFill>
                  <a:schemeClr val="dk1"/>
                </a:solidFill>
                <a:latin typeface="Arial"/>
                <a:ea typeface="Arial"/>
              </a:rPr>
              <a:t>setuid(effective_user_id)</a:t>
            </a:r>
            <a:endParaRPr lang="en-US" sz="16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215200" y="238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Example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2297640" y="16642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Use </a:t>
            </a:r>
            <a:r>
              <a:rPr lang="en-US" sz="2400" spc="-1">
                <a:solidFill>
                  <a:schemeClr val="accent2"/>
                </a:solidFill>
                <a:latin typeface="Arial"/>
                <a:ea typeface="Arial"/>
              </a:rPr>
              <a:t>getuid ( )</a:t>
            </a: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 and </a:t>
            </a:r>
            <a:r>
              <a:rPr lang="en-US" sz="2400" spc="-1">
                <a:solidFill>
                  <a:schemeClr val="accent2"/>
                </a:solidFill>
                <a:latin typeface="Arial"/>
                <a:ea typeface="Arial"/>
              </a:rPr>
              <a:t>geteuid ( )</a:t>
            </a: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 to get the real user ID and the effective user ID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You must have two users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user1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Design a program to get the real user ID and the effective user ID of the process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Switch your current user account to new created user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user2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Execute the program to print the result</a:t>
            </a:r>
            <a:endParaRPr lang="en-US" sz="18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Example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85;p14"/>
          <p:cNvSpPr/>
          <p:nvPr/>
        </p:nvSpPr>
        <p:spPr>
          <a:xfrm>
            <a:off x="2350920" y="4437000"/>
            <a:ext cx="26330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Step 1. Add a new user </a:t>
            </a:r>
            <a:endParaRPr lang="en-US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88;p14"/>
          <p:cNvSpPr/>
          <p:nvPr/>
        </p:nvSpPr>
        <p:spPr>
          <a:xfrm>
            <a:off x="2117640" y="5220000"/>
            <a:ext cx="42490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sudo adduser user2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圖片 149"/>
          <p:cNvPicPr/>
          <p:nvPr/>
        </p:nvPicPr>
        <p:blipFill>
          <a:blip r:embed="rId3"/>
          <a:stretch/>
        </p:blipFill>
        <p:spPr>
          <a:xfrm>
            <a:off x="1981200" y="1110600"/>
            <a:ext cx="8362440" cy="3427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Example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295;p15"/>
          <p:cNvSpPr/>
          <p:nvPr/>
        </p:nvSpPr>
        <p:spPr>
          <a:xfrm>
            <a:off x="2495640" y="6381720"/>
            <a:ext cx="510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Step 2. Write the program to print user ID(test.c)</a:t>
            </a:r>
            <a:endParaRPr lang="en-US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97;p15"/>
          <p:cNvSpPr/>
          <p:nvPr/>
        </p:nvSpPr>
        <p:spPr>
          <a:xfrm>
            <a:off x="1976520" y="3573360"/>
            <a:ext cx="8216280" cy="25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#include&lt;stdlib.h&gt;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#include&lt;stdio.h&gt;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#include&lt;unistd.h&gt;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#include&lt;sys/types.h&gt;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int main(int argc,char **argv){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        printf("Real Uid=%d\n""effective Uid=%d\n",getuid(),geteuid());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        return 0;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}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圖片 153"/>
          <p:cNvPicPr/>
          <p:nvPr/>
        </p:nvPicPr>
        <p:blipFill>
          <a:blip r:embed="rId3"/>
          <a:stretch/>
        </p:blipFill>
        <p:spPr>
          <a:xfrm>
            <a:off x="2122320" y="1106640"/>
            <a:ext cx="8221320" cy="249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Example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304;p16"/>
          <p:cNvSpPr/>
          <p:nvPr/>
        </p:nvSpPr>
        <p:spPr>
          <a:xfrm>
            <a:off x="2711280" y="3156120"/>
            <a:ext cx="48650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Step 3. User1 runs the program to print the ID</a:t>
            </a:r>
            <a:endParaRPr lang="en-US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圖片 156"/>
          <p:cNvPicPr/>
          <p:nvPr/>
        </p:nvPicPr>
        <p:blipFill>
          <a:blip r:embed="rId3"/>
          <a:stretch/>
        </p:blipFill>
        <p:spPr>
          <a:xfrm>
            <a:off x="1884000" y="1664280"/>
            <a:ext cx="8639640" cy="103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Example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Google Shape;312;p17"/>
          <p:cNvSpPr/>
          <p:nvPr/>
        </p:nvSpPr>
        <p:spPr>
          <a:xfrm>
            <a:off x="2466840" y="3060720"/>
            <a:ext cx="72572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Step 4. User2 runs the program, and we can see the different outputs</a:t>
            </a:r>
            <a:endParaRPr lang="en-US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圖片 159"/>
          <p:cNvPicPr/>
          <p:nvPr/>
        </p:nvPicPr>
        <p:blipFill>
          <a:blip r:embed="rId3"/>
          <a:stretch/>
        </p:blipFill>
        <p:spPr>
          <a:xfrm>
            <a:off x="1884000" y="1566000"/>
            <a:ext cx="8639640" cy="13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</a:rPr>
              <a:t>Example</a:t>
            </a:r>
            <a:endParaRPr lang="en-US" sz="3600" spc="-1">
              <a:solidFill>
                <a:schemeClr val="dk2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1837560" y="1594440"/>
            <a:ext cx="86860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Write a program “printid.c” with the authority of superuser to print the real user ID and the effective user ID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Create a new user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Add the setuid attribute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Change to the new user 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Execute the “printid” to print the real user ID and the effective user ID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The result should be as follow: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Real user id: 1001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Effective user id: 0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圖片 162"/>
          <p:cNvPicPr/>
          <p:nvPr/>
        </p:nvPicPr>
        <p:blipFill>
          <a:blip r:embed="rId3"/>
          <a:stretch/>
        </p:blipFill>
        <p:spPr>
          <a:xfrm>
            <a:off x="4897920" y="1280880"/>
            <a:ext cx="5625720" cy="318960"/>
          </a:xfrm>
          <a:prstGeom prst="rect">
            <a:avLst/>
          </a:prstGeom>
          <a:ln w="0">
            <a:noFill/>
          </a:ln>
        </p:spPr>
      </p:pic>
      <p:pic>
        <p:nvPicPr>
          <p:cNvPr id="164" name="圖片 163"/>
          <p:cNvPicPr/>
          <p:nvPr/>
        </p:nvPicPr>
        <p:blipFill>
          <a:blip r:embed="rId4"/>
          <a:stretch/>
        </p:blipFill>
        <p:spPr>
          <a:xfrm>
            <a:off x="4944000" y="5376240"/>
            <a:ext cx="5219640" cy="92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81200" y="28440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Exercise</a:t>
            </a:r>
            <a:endParaRPr lang="en-US" sz="3600" spc="-1">
              <a:solidFill>
                <a:schemeClr val="dk2"/>
              </a:solidFill>
              <a:latin typeface="Arial"/>
            </a:endParaRPr>
          </a:p>
        </p:txBody>
      </p:sp>
      <p:sp>
        <p:nvSpPr>
          <p:cNvPr id="168" name="Google Shape;329;p19"/>
          <p:cNvSpPr/>
          <p:nvPr/>
        </p:nvSpPr>
        <p:spPr>
          <a:xfrm>
            <a:off x="2403480" y="191628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 You must create these as a root identity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Another user</a:t>
            </a:r>
            <a:endParaRPr lang="en-US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An empty file for writing data</a:t>
            </a:r>
            <a:endParaRPr lang="en-US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>
                <a:solidFill>
                  <a:schemeClr val="dk1"/>
                </a:solidFill>
                <a:latin typeface="Arial"/>
                <a:ea typeface="Arial"/>
              </a:rPr>
              <a:t>vim datafile, and quit with “:wq!”.</a:t>
            </a:r>
            <a:endParaRPr lang="en-US" sz="1600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>
                <a:solidFill>
                  <a:schemeClr val="dk1"/>
                </a:solidFill>
                <a:latin typeface="Arial"/>
                <a:ea typeface="Arial"/>
              </a:rPr>
              <a:t>Should be writable only by the root.</a:t>
            </a:r>
            <a:endParaRPr lang="en-US" sz="1600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400" spc="-1">
                <a:solidFill>
                  <a:schemeClr val="dk1"/>
                </a:solidFill>
                <a:latin typeface="Arial"/>
                <a:ea typeface="Arial"/>
              </a:rPr>
              <a:t>chmod  644  datafile</a:t>
            </a:r>
            <a:endParaRPr lang="en-US" sz="1400" spc="-1">
              <a:solidFill>
                <a:srgbClr val="000000"/>
              </a:solidFill>
              <a:latin typeface="Arial"/>
            </a:endParaRPr>
          </a:p>
          <a:p>
            <a:pPr marL="1600200" indent="-139680">
              <a:spcBef>
                <a:spcPts val="281"/>
              </a:spcBef>
              <a:tabLst>
                <a:tab pos="0" algn="l"/>
              </a:tabLst>
            </a:pPr>
            <a:endParaRPr lang="en-US" sz="1400" spc="-1">
              <a:solidFill>
                <a:srgbClr val="000000"/>
              </a:solidFill>
              <a:latin typeface="Arial"/>
            </a:endParaRPr>
          </a:p>
          <a:p>
            <a:pPr marL="1600200" indent="-139680">
              <a:spcBef>
                <a:spcPts val="281"/>
              </a:spcBef>
              <a:tabLst>
                <a:tab pos="0" algn="l"/>
              </a:tabLst>
            </a:pPr>
            <a:endParaRPr lang="en-US" sz="1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An executable file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gcc changefile.c –o changefile </a:t>
            </a:r>
            <a:endParaRPr lang="en-US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changefile.c is introduced in next slide.</a:t>
            </a:r>
            <a:endParaRPr lang="en-US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chmod 755 changefile</a:t>
            </a:r>
            <a:endParaRPr lang="en-US" spc="-1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endParaRPr lang="en-US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330;p19"/>
          <p:cNvSpPr/>
          <p:nvPr/>
        </p:nvSpPr>
        <p:spPr>
          <a:xfrm>
            <a:off x="2495640" y="3933720"/>
            <a:ext cx="7416000" cy="358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-rw-r--r--  1  root  root  0  July  15  2008  datafile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Google Shape;331;p19"/>
          <p:cNvSpPr/>
          <p:nvPr/>
        </p:nvSpPr>
        <p:spPr>
          <a:xfrm>
            <a:off x="2495640" y="5732640"/>
            <a:ext cx="7416000" cy="359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-rwxr-xr-x  1  root  root  15365  July  15  2008  changefile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665200" y="247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Outline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665200" y="1573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buFont typeface="Arial"/>
              <a:buChar char="•"/>
            </a:pPr>
            <a:r>
              <a:rPr lang="en-US" sz="3200" spc="-1">
                <a:solidFill>
                  <a:schemeClr val="dk1"/>
                </a:solidFill>
                <a:latin typeface="Arial"/>
                <a:ea typeface="Arial"/>
              </a:rPr>
              <a:t>Introduction</a:t>
            </a:r>
            <a:endParaRPr lang="en-US" sz="32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3200" spc="-1">
                <a:solidFill>
                  <a:schemeClr val="dk1"/>
                </a:solidFill>
                <a:latin typeface="Arial"/>
                <a:ea typeface="Arial"/>
              </a:rPr>
              <a:t>Example</a:t>
            </a:r>
            <a:endParaRPr lang="en-US" sz="32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3200" spc="-1">
                <a:solidFill>
                  <a:schemeClr val="dk1"/>
                </a:solidFill>
                <a:latin typeface="Arial"/>
                <a:ea typeface="Arial"/>
              </a:rPr>
              <a:t>Exercises</a:t>
            </a:r>
            <a:endParaRPr lang="en-US" sz="32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3200" spc="-1">
                <a:solidFill>
                  <a:schemeClr val="dk1"/>
                </a:solidFill>
                <a:latin typeface="Arial"/>
                <a:ea typeface="Arial"/>
              </a:rPr>
              <a:t>References</a:t>
            </a:r>
            <a:endParaRPr lang="en-US" sz="32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Exercise (cont.)</a:t>
            </a:r>
            <a:endParaRPr lang="en-US" sz="3600" spc="-1">
              <a:solidFill>
                <a:schemeClr val="dk2"/>
              </a:solidFill>
              <a:latin typeface="Arial"/>
            </a:endParaRPr>
          </a:p>
        </p:txBody>
      </p:sp>
      <p:sp>
        <p:nvSpPr>
          <p:cNvPr id="172" name="Google Shape;337;p20"/>
          <p:cNvSpPr/>
          <p:nvPr/>
        </p:nvSpPr>
        <p:spPr>
          <a:xfrm>
            <a:off x="2566920" y="6237361"/>
            <a:ext cx="18295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changefile.c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圖片 172"/>
          <p:cNvPicPr/>
          <p:nvPr/>
        </p:nvPicPr>
        <p:blipFill>
          <a:blip r:embed="rId2"/>
          <a:stretch/>
        </p:blipFill>
        <p:spPr>
          <a:xfrm>
            <a:off x="1655400" y="1213200"/>
            <a:ext cx="8868240" cy="502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Exercise (cont.)</a:t>
            </a:r>
            <a:endParaRPr lang="en-US" sz="3600" spc="-1">
              <a:solidFill>
                <a:schemeClr val="dk2"/>
              </a:solidFill>
              <a:latin typeface="Arial"/>
            </a:endParaRPr>
          </a:p>
        </p:txBody>
      </p:sp>
      <p:sp>
        <p:nvSpPr>
          <p:cNvPr id="175" name="Google Shape;345;p21"/>
          <p:cNvSpPr/>
          <p:nvPr/>
        </p:nvSpPr>
        <p:spPr>
          <a:xfrm>
            <a:off x="1945200" y="1627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chemeClr val="dk1"/>
                </a:solidFill>
                <a:latin typeface="Arial"/>
                <a:ea typeface="Arial"/>
              </a:rPr>
              <a:t>Execute </a:t>
            </a:r>
            <a:r>
              <a:rPr lang="en-US" sz="2800" b="1" spc="-1">
                <a:solidFill>
                  <a:schemeClr val="dk1"/>
                </a:solidFill>
                <a:latin typeface="Arial"/>
                <a:ea typeface="Arial"/>
              </a:rPr>
              <a:t>changefile</a:t>
            </a:r>
            <a:r>
              <a:rPr lang="en-US" sz="2800" spc="-1">
                <a:solidFill>
                  <a:schemeClr val="dk1"/>
                </a:solidFill>
                <a:latin typeface="Arial"/>
                <a:ea typeface="Arial"/>
              </a:rPr>
              <a:t> with the authority “root”</a:t>
            </a: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You’ll find the file is executed successfully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chemeClr val="dk1"/>
                </a:solidFill>
                <a:latin typeface="Arial"/>
                <a:ea typeface="Arial"/>
              </a:rPr>
              <a:t>Switch to another user and execute </a:t>
            </a:r>
            <a:r>
              <a:rPr lang="en-US" sz="2800" b="1" spc="-1">
                <a:solidFill>
                  <a:schemeClr val="dk1"/>
                </a:solidFill>
                <a:latin typeface="Arial"/>
                <a:ea typeface="Arial"/>
              </a:rPr>
              <a:t>changefile</a:t>
            </a:r>
            <a:r>
              <a:rPr lang="en-US" sz="2800" spc="-1">
                <a:solidFill>
                  <a:schemeClr val="dk1"/>
                </a:solidFill>
                <a:latin typeface="Arial"/>
                <a:ea typeface="Arial"/>
              </a:rPr>
              <a:t> </a:t>
            </a: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E.g. su user2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Execute </a:t>
            </a:r>
            <a:r>
              <a:rPr lang="en-US" sz="2000" b="1" spc="-1">
                <a:solidFill>
                  <a:schemeClr val="dk1"/>
                </a:solidFill>
                <a:latin typeface="Arial"/>
                <a:ea typeface="Arial"/>
              </a:rPr>
              <a:t>changefile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Then an error message will be shown.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You can verifying </a:t>
            </a:r>
            <a:r>
              <a:rPr lang="en-US" sz="2000" b="1" spc="-1">
                <a:solidFill>
                  <a:schemeClr val="dk1"/>
                </a:solidFill>
                <a:latin typeface="Arial"/>
                <a:ea typeface="Arial"/>
              </a:rPr>
              <a:t>datafile</a:t>
            </a: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chemeClr val="dk1"/>
                </a:solidFill>
                <a:latin typeface="Arial"/>
                <a:ea typeface="Arial"/>
              </a:rPr>
              <a:t>You should try to find out the reason why this error occurred in other user’s execution!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圖片 175"/>
          <p:cNvPicPr/>
          <p:nvPr/>
        </p:nvPicPr>
        <p:blipFill>
          <a:blip r:embed="rId3"/>
          <a:stretch/>
        </p:blipFill>
        <p:spPr>
          <a:xfrm>
            <a:off x="5417040" y="3106800"/>
            <a:ext cx="4566600" cy="675360"/>
          </a:xfrm>
          <a:prstGeom prst="rect">
            <a:avLst/>
          </a:prstGeom>
          <a:ln w="0">
            <a:noFill/>
          </a:ln>
        </p:spPr>
      </p:pic>
      <p:pic>
        <p:nvPicPr>
          <p:cNvPr id="177" name="圖片 176"/>
          <p:cNvPicPr/>
          <p:nvPr/>
        </p:nvPicPr>
        <p:blipFill>
          <a:blip r:embed="rId4"/>
          <a:stretch/>
        </p:blipFill>
        <p:spPr>
          <a:xfrm>
            <a:off x="6108600" y="4032000"/>
            <a:ext cx="4235040" cy="582120"/>
          </a:xfrm>
          <a:prstGeom prst="rect">
            <a:avLst/>
          </a:prstGeom>
          <a:ln w="0">
            <a:noFill/>
          </a:ln>
        </p:spPr>
      </p:pic>
      <p:pic>
        <p:nvPicPr>
          <p:cNvPr id="178" name="圖片 177"/>
          <p:cNvPicPr/>
          <p:nvPr/>
        </p:nvPicPr>
        <p:blipFill>
          <a:blip r:embed="rId5"/>
          <a:stretch/>
        </p:blipFill>
        <p:spPr>
          <a:xfrm>
            <a:off x="2228880" y="5470920"/>
            <a:ext cx="8294760" cy="118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Exercise</a:t>
            </a:r>
            <a:endParaRPr lang="en-US" sz="3600" spc="-1">
              <a:solidFill>
                <a:schemeClr val="dk2"/>
              </a:solidFill>
              <a:latin typeface="Arial"/>
            </a:endParaRPr>
          </a:p>
        </p:txBody>
      </p:sp>
      <p:sp>
        <p:nvSpPr>
          <p:cNvPr id="180" name="Google Shape;355;p2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Your job is to make a solution to the problem</a:t>
            </a:r>
            <a:endParaRPr lang="en-US" sz="2400" spc="-1">
              <a:solidFill>
                <a:schemeClr val="dk1"/>
              </a:solidFill>
              <a:latin typeface="Arial"/>
            </a:endParaRPr>
          </a:p>
          <a:p>
            <a:pPr marL="742950" lvl="1" indent="-28575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You can try two methods as follows: 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By setting </a:t>
            </a:r>
            <a:r>
              <a:rPr lang="en-US" spc="-1" err="1">
                <a:solidFill>
                  <a:schemeClr val="dk1"/>
                </a:solidFill>
                <a:latin typeface="Arial"/>
                <a:ea typeface="Arial"/>
              </a:rPr>
              <a:t>changefile</a:t>
            </a: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 with a SUID attribute.</a:t>
            </a:r>
            <a:endParaRPr lang="en-US" spc="-1">
              <a:solidFill>
                <a:schemeClr val="dk1"/>
              </a:solidFill>
              <a:latin typeface="Arial"/>
            </a:endParaRPr>
          </a:p>
          <a:p>
            <a:pPr marL="1143000" lvl="2" indent="-22860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Modify </a:t>
            </a:r>
            <a:r>
              <a:rPr lang="en-US" spc="-1" err="1">
                <a:solidFill>
                  <a:schemeClr val="dk1"/>
                </a:solidFill>
                <a:latin typeface="Arial"/>
                <a:ea typeface="Arial"/>
              </a:rPr>
              <a:t>SourceCode.c</a:t>
            </a: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 with </a:t>
            </a:r>
            <a:r>
              <a:rPr lang="en-US" spc="-1" err="1">
                <a:solidFill>
                  <a:schemeClr val="dk1"/>
                </a:solidFill>
                <a:latin typeface="Arial"/>
                <a:ea typeface="Arial"/>
              </a:rPr>
              <a:t>seteuid</a:t>
            </a:r>
            <a:r>
              <a:rPr lang="en-US" spc="-1">
                <a:solidFill>
                  <a:schemeClr val="dk1"/>
                </a:solidFill>
                <a:latin typeface="Arial"/>
                <a:ea typeface="Arial"/>
              </a:rPr>
              <a:t>() function.</a:t>
            </a:r>
            <a:endParaRPr lang="en-US" spc="-1">
              <a:solidFill>
                <a:schemeClr val="dk1"/>
              </a:solidFill>
              <a:latin typeface="Arial"/>
            </a:endParaRPr>
          </a:p>
          <a:p>
            <a:pPr marL="1143000" indent="-114300">
              <a:spcBef>
                <a:spcPts val="360"/>
              </a:spcBef>
              <a:tabLst>
                <a:tab pos="0" algn="l"/>
              </a:tabLst>
            </a:pPr>
            <a:endParaRPr lang="en-US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References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981200" y="1600200"/>
            <a:ext cx="8228880" cy="498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9996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Operating System Concepts, 10th Edition (Chapter 7.4)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u="sng" spc="-1">
                <a:solidFill>
                  <a:schemeClr val="dk1"/>
                </a:solidFill>
                <a:latin typeface="Arial"/>
                <a:ea typeface="Arial"/>
                <a:hlinkClick r:id="rId3"/>
              </a:rPr>
              <a:t>http://linux.vbird.org/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u="sng" spc="-1">
                <a:solidFill>
                  <a:schemeClr val="dk1"/>
                </a:solidFill>
                <a:latin typeface="Arial"/>
                <a:ea typeface="Arial"/>
                <a:hlinkClick r:id="rId4"/>
              </a:rPr>
              <a:t>https://en.wikipedia.org/wiki/File-system_permissions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u="sng" spc="-1">
                <a:solidFill>
                  <a:schemeClr val="dk1"/>
                </a:solidFill>
                <a:latin typeface="Arial"/>
                <a:ea typeface="Arial"/>
                <a:hlinkClick r:id="rId5"/>
              </a:rPr>
              <a:t>https://en.wikipedia.org/wiki/Setuid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u="sng" spc="-1">
                <a:solidFill>
                  <a:schemeClr val="dk1"/>
                </a:solidFill>
                <a:latin typeface="Arial"/>
                <a:ea typeface="Arial"/>
                <a:hlinkClick r:id="rId6"/>
              </a:rPr>
              <a:t>https://www.gnu.org/software/libc/manual/html_node/Setuid-Program-Example.html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u="sng" spc="-1">
                <a:solidFill>
                  <a:schemeClr val="dk1"/>
                </a:solidFill>
                <a:latin typeface="Arial"/>
                <a:ea typeface="Arial"/>
                <a:hlinkClick r:id="rId7"/>
              </a:rPr>
              <a:t>https://www.gnu.org/software/libc/manual/html_node/Setting-User-ID.html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u="sng" spc="-1">
                <a:solidFill>
                  <a:schemeClr val="dk1"/>
                </a:solidFill>
                <a:latin typeface="Arial"/>
                <a:ea typeface="Arial"/>
                <a:hlinkClick r:id="rId8"/>
              </a:rPr>
              <a:t>https://www.computerhope.com/unix/uchmod.htm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269200" y="319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Privilege escalation (</a:t>
            </a:r>
            <a:r>
              <a:rPr lang="zh-TW" altLang="en-US" sz="3600" b="1" spc="-1">
                <a:solidFill>
                  <a:schemeClr val="dk2"/>
                </a:solidFill>
                <a:latin typeface="Arial"/>
                <a:ea typeface="Arial"/>
              </a:rPr>
              <a:t>上升）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269200" y="1645200"/>
            <a:ext cx="843516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In Chapter 1.9, you learn the </a:t>
            </a:r>
            <a:r>
              <a:rPr lang="en-US" sz="2400" b="1" spc="-1">
                <a:solidFill>
                  <a:srgbClr val="FF3300"/>
                </a:solidFill>
                <a:latin typeface="Arial"/>
                <a:ea typeface="Arial"/>
              </a:rPr>
              <a:t>privilege escalation (</a:t>
            </a:r>
            <a:r>
              <a:rPr lang="zh-TW" altLang="en-US" sz="2400" b="1" spc="-1">
                <a:solidFill>
                  <a:srgbClr val="FF3300"/>
                </a:solidFill>
                <a:latin typeface="Arial"/>
                <a:ea typeface="Arial"/>
              </a:rPr>
              <a:t>特權提升）</a:t>
            </a:r>
            <a:r>
              <a:rPr lang="en-US" altLang="zh-TW" sz="2400" spc="-1">
                <a:solidFill>
                  <a:schemeClr val="dk1"/>
                </a:solidFill>
                <a:latin typeface="Arial"/>
                <a:ea typeface="Arial"/>
              </a:rPr>
              <a:t> 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2950"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Allows user to change to effective ID</a:t>
            </a:r>
            <a:endParaRPr lang="en-US" sz="2000" spc="-1">
              <a:solidFill>
                <a:schemeClr val="dk1"/>
              </a:solidFill>
              <a:latin typeface="Arial"/>
            </a:endParaRPr>
          </a:p>
          <a:p>
            <a:pPr marL="742950"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Example: </a:t>
            </a:r>
            <a:r>
              <a:rPr lang="en-US" sz="2000" i="1" spc="-1">
                <a:solidFill>
                  <a:schemeClr val="dk1"/>
                </a:solidFill>
                <a:latin typeface="Arial"/>
                <a:ea typeface="Arial"/>
              </a:rPr>
              <a:t>SUID(</a:t>
            </a:r>
            <a:r>
              <a:rPr lang="en-US" sz="2000" i="1" spc="-1" err="1">
                <a:solidFill>
                  <a:schemeClr val="dk1"/>
                </a:solidFill>
                <a:latin typeface="Arial"/>
                <a:ea typeface="Arial"/>
              </a:rPr>
              <a:t>setuid</a:t>
            </a:r>
            <a:r>
              <a:rPr lang="en-US" sz="2000" i="1" spc="-1">
                <a:solidFill>
                  <a:schemeClr val="dk1"/>
                </a:solidFill>
                <a:latin typeface="Arial"/>
                <a:ea typeface="Arial"/>
              </a:rPr>
              <a:t>) </a:t>
            </a: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in UNIX</a:t>
            </a:r>
            <a:endParaRPr lang="en-US" sz="2000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431200" y="256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What is SUID? 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431200" y="1582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SUID means Set UID.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The SUID attribute on a program causes that program to run with </a:t>
            </a:r>
            <a:r>
              <a:rPr lang="en-US" sz="2400" b="1" spc="-1">
                <a:solidFill>
                  <a:srgbClr val="FF3300"/>
                </a:solidFill>
                <a:latin typeface="Arial"/>
                <a:ea typeface="Arial"/>
              </a:rPr>
              <a:t>the user ID of the owner of the file</a:t>
            </a: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 rather than </a:t>
            </a:r>
            <a:r>
              <a:rPr lang="en-US" sz="2400" b="1" spc="-1">
                <a:solidFill>
                  <a:schemeClr val="dk1"/>
                </a:solidFill>
                <a:latin typeface="Arial"/>
                <a:ea typeface="Arial"/>
              </a:rPr>
              <a:t>the current user’s ID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The process runs with this effective UID </a:t>
            </a:r>
            <a:r>
              <a:rPr lang="en-US" sz="2400" b="1" spc="-1">
                <a:solidFill>
                  <a:schemeClr val="dk1"/>
                </a:solidFill>
                <a:latin typeface="Arial"/>
                <a:ea typeface="Arial"/>
              </a:rPr>
              <a:t>until it turns off the extra privileges or terminates.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152200" y="328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Why we need SUID?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306280" y="1179360"/>
            <a:ext cx="8228880" cy="53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An user sometimes needs to </a:t>
            </a:r>
            <a:r>
              <a:rPr lang="en-US" sz="2400" b="1" spc="-1">
                <a:solidFill>
                  <a:schemeClr val="dk1"/>
                </a:solidFill>
                <a:latin typeface="Arial"/>
                <a:ea typeface="Arial"/>
              </a:rPr>
              <a:t>change privileges</a:t>
            </a: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 to gain extra permissions for an activity.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For example, if </a:t>
            </a:r>
            <a:r>
              <a:rPr lang="en-US" sz="2400" i="1" spc="-1">
                <a:solidFill>
                  <a:schemeClr val="dk1"/>
                </a:solidFill>
                <a:latin typeface="Arial"/>
                <a:ea typeface="Arial"/>
              </a:rPr>
              <a:t>root</a:t>
            </a: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 creates a file and hope other user can modify it through a restricted way, root can achieve this by 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Times New Roman"/>
                <a:ea typeface="Times New Roman"/>
              </a:rPr>
              <a:t>Set this file writable only with root.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Times New Roman"/>
                <a:ea typeface="Times New Roman"/>
              </a:rPr>
              <a:t>Design a program to write this file, and also give a SUID attribute on this program.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</a:tabLst>
            </a:pPr>
            <a:r>
              <a:rPr lang="en-US" spc="-1">
                <a:solidFill>
                  <a:schemeClr val="dk1"/>
                </a:solidFill>
                <a:latin typeface="Times New Roman"/>
                <a:ea typeface="Times New Roman"/>
              </a:rPr>
              <a:t>To make other users get a temporary root privilege to write file successfully through executing the program.</a:t>
            </a:r>
            <a:endParaRPr lang="en-US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Times New Roman"/>
                <a:ea typeface="Times New Roman"/>
              </a:rPr>
              <a:t>In Linux, a scenario is </a:t>
            </a:r>
            <a:r>
              <a:rPr lang="en-US" sz="2000" i="1" spc="-1">
                <a:solidFill>
                  <a:schemeClr val="dk1"/>
                </a:solidFill>
                <a:latin typeface="Times New Roman"/>
                <a:ea typeface="Times New Roman"/>
              </a:rPr>
              <a:t>passwd</a:t>
            </a:r>
            <a:r>
              <a:rPr lang="en-US" sz="2000" spc="-1">
                <a:solidFill>
                  <a:schemeClr val="dk1"/>
                </a:solidFill>
                <a:latin typeface="Times New Roman"/>
                <a:ea typeface="Times New Roman"/>
              </a:rPr>
              <a:t> and </a:t>
            </a:r>
            <a:r>
              <a:rPr lang="en-US" sz="2000" i="1" spc="-1">
                <a:solidFill>
                  <a:schemeClr val="dk1"/>
                </a:solidFill>
                <a:latin typeface="Times New Roman"/>
                <a:ea typeface="Times New Roman"/>
              </a:rPr>
              <a:t>shadow</a:t>
            </a:r>
            <a:r>
              <a:rPr lang="en-US" sz="2000" spc="-1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lang="en-US" sz="2000" i="1" spc="-1">
                <a:solidFill>
                  <a:schemeClr val="dk1"/>
                </a:solidFill>
                <a:latin typeface="Times New Roman"/>
                <a:ea typeface="Times New Roman"/>
              </a:rPr>
              <a:t>file</a:t>
            </a:r>
            <a:r>
              <a:rPr lang="en-US" sz="2000" spc="-1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Times New Roman"/>
                <a:ea typeface="Times New Roman"/>
              </a:rPr>
              <a:t>Discuss later.</a:t>
            </a:r>
            <a:endParaRPr lang="en-US" sz="18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Background – file’s permission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206;p6"/>
          <p:cNvSpPr/>
          <p:nvPr/>
        </p:nvSpPr>
        <p:spPr>
          <a:xfrm>
            <a:off x="3117720" y="1989000"/>
            <a:ext cx="23900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800" b="1" spc="-1">
                <a:solidFill>
                  <a:srgbClr val="FFC000"/>
                </a:solidFill>
                <a:latin typeface="Times New Roman"/>
                <a:ea typeface="Times New Roman"/>
              </a:rPr>
              <a:t>Octal notation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207;p6"/>
          <p:cNvSpPr/>
          <p:nvPr/>
        </p:nvSpPr>
        <p:spPr>
          <a:xfrm>
            <a:off x="2856000" y="2446201"/>
            <a:ext cx="723816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800" b="1" spc="-1">
                <a:solidFill>
                  <a:srgbClr val="6B6BCF"/>
                </a:solidFill>
                <a:latin typeface="Arial"/>
                <a:ea typeface="Arial"/>
              </a:rPr>
              <a:t>   </a:t>
            </a:r>
            <a:r>
              <a:rPr lang="en-US" sz="2800" b="1" spc="-1">
                <a:solidFill>
                  <a:srgbClr val="0000FF"/>
                </a:solidFill>
                <a:latin typeface="Arial"/>
                <a:ea typeface="Arial"/>
              </a:rPr>
              <a:t>4 2 1 4</a:t>
            </a:r>
            <a:r>
              <a:rPr lang="en-US" sz="2800" b="1" spc="-1">
                <a:solidFill>
                  <a:srgbClr val="6B6BCF"/>
                </a:solidFill>
                <a:latin typeface="Arial"/>
                <a:ea typeface="Arial"/>
              </a:rPr>
              <a:t> </a:t>
            </a:r>
            <a:r>
              <a:rPr lang="en-US" sz="2800" b="1" spc="-1">
                <a:solidFill>
                  <a:srgbClr val="FFC000"/>
                </a:solidFill>
                <a:latin typeface="Arial"/>
                <a:ea typeface="Arial"/>
              </a:rPr>
              <a:t>2</a:t>
            </a:r>
            <a:r>
              <a:rPr lang="en-US" sz="2800" b="1" spc="-1">
                <a:solidFill>
                  <a:srgbClr val="6B6BCF"/>
                </a:solidFill>
                <a:latin typeface="Arial"/>
                <a:ea typeface="Arial"/>
              </a:rPr>
              <a:t> </a:t>
            </a:r>
            <a:r>
              <a:rPr lang="en-US" sz="2800" b="1" spc="-1">
                <a:solidFill>
                  <a:srgbClr val="0000FF"/>
                </a:solidFill>
                <a:latin typeface="Arial"/>
                <a:ea typeface="Arial"/>
              </a:rPr>
              <a:t>1</a:t>
            </a:r>
            <a:r>
              <a:rPr lang="en-US" sz="2800" b="1" spc="-1">
                <a:solidFill>
                  <a:srgbClr val="6B6BCF"/>
                </a:solidFill>
                <a:latin typeface="Arial"/>
                <a:ea typeface="Arial"/>
              </a:rPr>
              <a:t> </a:t>
            </a:r>
            <a:r>
              <a:rPr lang="en-US" sz="2800" b="1" spc="-1">
                <a:solidFill>
                  <a:srgbClr val="0000FF"/>
                </a:solidFill>
                <a:latin typeface="Arial"/>
                <a:ea typeface="Arial"/>
              </a:rPr>
              <a:t>4</a:t>
            </a:r>
            <a:r>
              <a:rPr lang="en-US" sz="2800" b="1" spc="-1">
                <a:solidFill>
                  <a:srgbClr val="6B6BCF"/>
                </a:solidFill>
                <a:latin typeface="Arial"/>
                <a:ea typeface="Arial"/>
              </a:rPr>
              <a:t> </a:t>
            </a:r>
            <a:r>
              <a:rPr lang="en-US" sz="2800" b="1" spc="-1">
                <a:solidFill>
                  <a:srgbClr val="FFC000"/>
                </a:solidFill>
                <a:latin typeface="Arial"/>
                <a:ea typeface="Arial"/>
              </a:rPr>
              <a:t>2</a:t>
            </a:r>
            <a:r>
              <a:rPr lang="en-US" sz="2800" b="1" spc="-1">
                <a:solidFill>
                  <a:srgbClr val="6B6BCF"/>
                </a:solidFill>
                <a:latin typeface="Arial"/>
                <a:ea typeface="Arial"/>
              </a:rPr>
              <a:t> </a:t>
            </a:r>
            <a:r>
              <a:rPr lang="en-US" sz="2800" b="1" spc="-1">
                <a:solidFill>
                  <a:srgbClr val="0000FF"/>
                </a:solidFill>
                <a:latin typeface="Arial"/>
                <a:ea typeface="Arial"/>
              </a:rPr>
              <a:t>1</a:t>
            </a:r>
            <a:r>
              <a:rPr lang="en-US" sz="2800" b="1" spc="-1">
                <a:solidFill>
                  <a:srgbClr val="6B6BCF"/>
                </a:solidFill>
                <a:latin typeface="Arial"/>
                <a:ea typeface="Arial"/>
              </a:rPr>
              <a:t> </a:t>
            </a:r>
            <a:r>
              <a:rPr lang="en-US" sz="2800" b="1" spc="-1">
                <a:solidFill>
                  <a:srgbClr val="FFC000"/>
                </a:solidFill>
                <a:latin typeface="Arial"/>
                <a:ea typeface="Arial"/>
              </a:rPr>
              <a:t>=</a:t>
            </a:r>
            <a:r>
              <a:rPr lang="en-US" sz="2800" b="1" spc="-1">
                <a:solidFill>
                  <a:srgbClr val="6B6BCF"/>
                </a:solidFill>
                <a:latin typeface="Arial"/>
                <a:ea typeface="Arial"/>
              </a:rPr>
              <a:t> </a:t>
            </a:r>
            <a:r>
              <a:rPr lang="en-US" sz="2800" b="1" spc="-1">
                <a:solidFill>
                  <a:srgbClr val="0000FF"/>
                </a:solidFill>
                <a:latin typeface="Arial"/>
                <a:ea typeface="Arial"/>
              </a:rPr>
              <a:t>755</a:t>
            </a: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800" b="1" spc="-1">
                <a:solidFill>
                  <a:schemeClr val="dk1"/>
                </a:solidFill>
                <a:latin typeface="Arial"/>
                <a:ea typeface="Arial"/>
              </a:rPr>
              <a:t>d </a:t>
            </a:r>
            <a:r>
              <a:rPr lang="en-US" sz="2800" b="1" spc="-1">
                <a:solidFill>
                  <a:srgbClr val="0000FF"/>
                </a:solidFill>
                <a:latin typeface="Arial"/>
                <a:ea typeface="Arial"/>
              </a:rPr>
              <a:t>r w x r</a:t>
            </a:r>
            <a:r>
              <a:rPr lang="en-US" sz="2800" b="1" spc="-1">
                <a:solidFill>
                  <a:schemeClr val="dk1"/>
                </a:solidFill>
                <a:latin typeface="Arial"/>
                <a:ea typeface="Arial"/>
              </a:rPr>
              <a:t> w </a:t>
            </a:r>
            <a:r>
              <a:rPr lang="en-US" sz="2800" b="1" spc="-1">
                <a:solidFill>
                  <a:srgbClr val="0000FF"/>
                </a:solidFill>
                <a:latin typeface="Arial"/>
                <a:ea typeface="Arial"/>
              </a:rPr>
              <a:t>x</a:t>
            </a:r>
            <a:r>
              <a:rPr lang="en-US" sz="2800" b="1" spc="-1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n-US" sz="2800" b="1" spc="-1">
                <a:solidFill>
                  <a:srgbClr val="0000FF"/>
                </a:solidFill>
                <a:latin typeface="Arial"/>
                <a:ea typeface="Arial"/>
              </a:rPr>
              <a:t>r</a:t>
            </a:r>
            <a:r>
              <a:rPr lang="en-US" sz="2800" b="1" spc="-1">
                <a:solidFill>
                  <a:schemeClr val="dk1"/>
                </a:solidFill>
                <a:latin typeface="Arial"/>
                <a:ea typeface="Arial"/>
              </a:rPr>
              <a:t> w </a:t>
            </a:r>
            <a:r>
              <a:rPr lang="en-US" sz="2800" b="1" spc="-1">
                <a:solidFill>
                  <a:srgbClr val="0000FF"/>
                </a:solidFill>
                <a:latin typeface="Arial"/>
                <a:ea typeface="Arial"/>
              </a:rPr>
              <a:t>x</a:t>
            </a:r>
            <a:r>
              <a:rPr lang="en-US" sz="2800" b="1" spc="-1">
                <a:solidFill>
                  <a:schemeClr val="dk1"/>
                </a:solidFill>
                <a:latin typeface="Arial"/>
                <a:ea typeface="Arial"/>
              </a:rPr>
              <a:t>  2  root  root  Name</a:t>
            </a: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208;p6"/>
          <p:cNvSpPr/>
          <p:nvPr/>
        </p:nvSpPr>
        <p:spPr>
          <a:xfrm>
            <a:off x="3335160" y="3716281"/>
            <a:ext cx="216936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400" spc="-1">
                <a:solidFill>
                  <a:srgbClr val="00B050"/>
                </a:solidFill>
                <a:latin typeface="Arial"/>
                <a:ea typeface="Arial"/>
              </a:rPr>
              <a:t>Three Classes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209;p6"/>
          <p:cNvSpPr/>
          <p:nvPr/>
        </p:nvSpPr>
        <p:spPr>
          <a:xfrm>
            <a:off x="2841600" y="4653001"/>
            <a:ext cx="369036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400" spc="-1">
                <a:solidFill>
                  <a:srgbClr val="FF0000"/>
                </a:solidFill>
                <a:latin typeface="Arial"/>
                <a:ea typeface="Arial"/>
              </a:rPr>
              <a:t>To indicate what type it is: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216000" indent="-152280">
              <a:buClr>
                <a:srgbClr val="FF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2400" spc="-1">
                <a:solidFill>
                  <a:srgbClr val="FF0000"/>
                </a:solidFill>
                <a:latin typeface="Arial"/>
                <a:ea typeface="Arial"/>
              </a:rPr>
              <a:t> : not a directory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400" spc="-1">
                <a:solidFill>
                  <a:srgbClr val="FF0000"/>
                </a:solidFill>
                <a:latin typeface="Arial"/>
                <a:ea typeface="Arial"/>
              </a:rPr>
              <a:t>d: directory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2" name="Google Shape;210;p6"/>
          <p:cNvCxnSpPr/>
          <p:nvPr/>
        </p:nvCxnSpPr>
        <p:spPr>
          <a:xfrm flipH="1">
            <a:off x="2985960" y="3438360"/>
            <a:ext cx="10080" cy="1143720"/>
          </a:xfrm>
          <a:prstGeom prst="straightConnector1">
            <a:avLst/>
          </a:prstGeom>
          <a:ln w="25400">
            <a:solidFill>
              <a:srgbClr val="FF0000"/>
            </a:solidFill>
            <a:miter/>
            <a:tailEnd type="stealth" w="med" len="med"/>
          </a:ln>
        </p:spPr>
      </p:cxnSp>
      <p:sp>
        <p:nvSpPr>
          <p:cNvPr id="113" name="Google Shape;211;p6"/>
          <p:cNvSpPr/>
          <p:nvPr/>
        </p:nvSpPr>
        <p:spPr>
          <a:xfrm>
            <a:off x="6441960" y="3716281"/>
            <a:ext cx="10915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400" spc="-1">
                <a:solidFill>
                  <a:srgbClr val="FF9933"/>
                </a:solidFill>
                <a:latin typeface="Arial"/>
                <a:ea typeface="Arial"/>
              </a:rPr>
              <a:t>Owner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Google Shape;212;p6"/>
          <p:cNvCxnSpPr/>
          <p:nvPr/>
        </p:nvCxnSpPr>
        <p:spPr>
          <a:xfrm>
            <a:off x="3223920" y="3357360"/>
            <a:ext cx="839160" cy="720"/>
          </a:xfrm>
          <a:prstGeom prst="straightConnector1">
            <a:avLst/>
          </a:prstGeom>
          <a:ln w="25400">
            <a:solidFill>
              <a:srgbClr val="00B050"/>
            </a:solidFill>
            <a:miter/>
          </a:ln>
        </p:spPr>
      </p:cxnSp>
      <p:cxnSp>
        <p:nvCxnSpPr>
          <p:cNvPr id="115" name="Google Shape;213;p6"/>
          <p:cNvCxnSpPr/>
          <p:nvPr/>
        </p:nvCxnSpPr>
        <p:spPr>
          <a:xfrm>
            <a:off x="4138320" y="3357360"/>
            <a:ext cx="839160" cy="720"/>
          </a:xfrm>
          <a:prstGeom prst="straightConnector1">
            <a:avLst/>
          </a:prstGeom>
          <a:ln w="25400">
            <a:solidFill>
              <a:srgbClr val="00B050"/>
            </a:solidFill>
            <a:miter/>
          </a:ln>
        </p:spPr>
      </p:cxnSp>
      <p:cxnSp>
        <p:nvCxnSpPr>
          <p:cNvPr id="116" name="Google Shape;214;p6"/>
          <p:cNvCxnSpPr/>
          <p:nvPr/>
        </p:nvCxnSpPr>
        <p:spPr>
          <a:xfrm>
            <a:off x="5052720" y="3357360"/>
            <a:ext cx="839160" cy="720"/>
          </a:xfrm>
          <a:prstGeom prst="straightConnector1">
            <a:avLst/>
          </a:prstGeom>
          <a:ln w="25400">
            <a:solidFill>
              <a:srgbClr val="00B050"/>
            </a:solidFill>
            <a:miter/>
          </a:ln>
        </p:spPr>
      </p:cxnSp>
      <p:sp>
        <p:nvSpPr>
          <p:cNvPr id="117" name="Google Shape;215;p6"/>
          <p:cNvSpPr/>
          <p:nvPr/>
        </p:nvSpPr>
        <p:spPr>
          <a:xfrm>
            <a:off x="3295560" y="3357720"/>
            <a:ext cx="6976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b="1" spc="-1">
                <a:solidFill>
                  <a:srgbClr val="00B050"/>
                </a:solidFill>
                <a:latin typeface="Arial"/>
                <a:ea typeface="Arial"/>
              </a:rPr>
              <a:t>User</a:t>
            </a:r>
            <a:endParaRPr lang="en-US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216;p6"/>
          <p:cNvSpPr/>
          <p:nvPr/>
        </p:nvSpPr>
        <p:spPr>
          <a:xfrm>
            <a:off x="4124280" y="3357720"/>
            <a:ext cx="8769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b="1" spc="-1">
                <a:solidFill>
                  <a:srgbClr val="00B050"/>
                </a:solidFill>
                <a:latin typeface="Arial"/>
                <a:ea typeface="Arial"/>
              </a:rPr>
              <a:t>Group</a:t>
            </a:r>
            <a:endParaRPr lang="en-US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9" name="Google Shape;217;p6"/>
          <p:cNvCxnSpPr/>
          <p:nvPr/>
        </p:nvCxnSpPr>
        <p:spPr>
          <a:xfrm>
            <a:off x="2841600" y="3357360"/>
            <a:ext cx="305280" cy="720"/>
          </a:xfrm>
          <a:prstGeom prst="straightConnector1">
            <a:avLst/>
          </a:prstGeom>
          <a:ln w="25400">
            <a:solidFill>
              <a:srgbClr val="FF0000"/>
            </a:solidFill>
            <a:miter/>
          </a:ln>
        </p:spPr>
      </p:cxnSp>
      <p:sp>
        <p:nvSpPr>
          <p:cNvPr id="120" name="Google Shape;218;p6"/>
          <p:cNvSpPr/>
          <p:nvPr/>
        </p:nvSpPr>
        <p:spPr>
          <a:xfrm>
            <a:off x="5073600" y="3357720"/>
            <a:ext cx="7995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b="1" spc="-1">
                <a:solidFill>
                  <a:srgbClr val="00B050"/>
                </a:solidFill>
                <a:latin typeface="Arial"/>
                <a:ea typeface="Arial"/>
              </a:rPr>
              <a:t>Other</a:t>
            </a:r>
            <a:endParaRPr lang="en-US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1" name="Google Shape;219;p6"/>
          <p:cNvCxnSpPr/>
          <p:nvPr/>
        </p:nvCxnSpPr>
        <p:spPr>
          <a:xfrm>
            <a:off x="6370320" y="3357360"/>
            <a:ext cx="839160" cy="720"/>
          </a:xfrm>
          <a:prstGeom prst="straightConnector1">
            <a:avLst/>
          </a:prstGeom>
          <a:ln w="25400">
            <a:solidFill>
              <a:srgbClr val="FF9933"/>
            </a:solidFill>
            <a:miter/>
          </a:ln>
        </p:spPr>
      </p:cxnSp>
      <p:sp>
        <p:nvSpPr>
          <p:cNvPr id="122" name="Google Shape;220;p6"/>
          <p:cNvSpPr/>
          <p:nvPr/>
        </p:nvSpPr>
        <p:spPr>
          <a:xfrm>
            <a:off x="6447000" y="3357720"/>
            <a:ext cx="6962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b="1" spc="-1">
                <a:solidFill>
                  <a:srgbClr val="FF9933"/>
                </a:solidFill>
                <a:latin typeface="Arial"/>
                <a:ea typeface="Arial"/>
              </a:rPr>
              <a:t>User</a:t>
            </a:r>
            <a:endParaRPr lang="en-US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221;p6"/>
          <p:cNvCxnSpPr/>
          <p:nvPr/>
        </p:nvCxnSpPr>
        <p:spPr>
          <a:xfrm>
            <a:off x="7273920" y="3341520"/>
            <a:ext cx="838800" cy="720"/>
          </a:xfrm>
          <a:prstGeom prst="straightConnector1">
            <a:avLst/>
          </a:prstGeom>
          <a:ln w="25400">
            <a:solidFill>
              <a:srgbClr val="FF9933"/>
            </a:solidFill>
            <a:miter/>
          </a:ln>
        </p:spPr>
      </p:cxnSp>
      <p:sp>
        <p:nvSpPr>
          <p:cNvPr id="124" name="Google Shape;222;p6"/>
          <p:cNvSpPr/>
          <p:nvPr/>
        </p:nvSpPr>
        <p:spPr>
          <a:xfrm>
            <a:off x="7234320" y="3357720"/>
            <a:ext cx="8773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b="1" spc="-1">
                <a:solidFill>
                  <a:srgbClr val="FF9933"/>
                </a:solidFill>
                <a:latin typeface="Arial"/>
                <a:ea typeface="Arial"/>
              </a:rPr>
              <a:t>Group</a:t>
            </a:r>
            <a:endParaRPr lang="en-US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246160" y="31140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How to set SUID attribute on executable file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238;p8"/>
          <p:cNvSpPr/>
          <p:nvPr/>
        </p:nvSpPr>
        <p:spPr>
          <a:xfrm>
            <a:off x="2181000" y="3159721"/>
            <a:ext cx="7992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>
              <a:tabLst>
                <a:tab pos="0" algn="l"/>
              </a:tabLst>
            </a:pPr>
            <a:r>
              <a:rPr lang="en-US" sz="3600" spc="-1">
                <a:solidFill>
                  <a:schemeClr val="dk1"/>
                </a:solidFill>
                <a:latin typeface="Arial"/>
                <a:ea typeface="Arial"/>
              </a:rPr>
              <a:t>              </a:t>
            </a: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$ chmod</a:t>
            </a:r>
            <a:r>
              <a:rPr lang="en-US" sz="2000" spc="-1">
                <a:solidFill>
                  <a:srgbClr val="0000FF"/>
                </a:solidFill>
                <a:latin typeface="Arial"/>
                <a:ea typeface="Arial"/>
              </a:rPr>
              <a:t> </a:t>
            </a: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4</a:t>
            </a:r>
            <a:r>
              <a:rPr lang="en-US" sz="2000" spc="-1">
                <a:solidFill>
                  <a:srgbClr val="0070C0"/>
                </a:solidFill>
                <a:latin typeface="Arial"/>
                <a:ea typeface="Arial"/>
              </a:rPr>
              <a:t>7</a:t>
            </a:r>
            <a:r>
              <a:rPr lang="en-US" sz="2000" spc="-1">
                <a:solidFill>
                  <a:srgbClr val="FF0000"/>
                </a:solidFill>
                <a:latin typeface="Arial"/>
                <a:ea typeface="Arial"/>
              </a:rPr>
              <a:t>5</a:t>
            </a:r>
            <a:r>
              <a:rPr lang="en-US" sz="2000" spc="-1">
                <a:solidFill>
                  <a:srgbClr val="FF00FF"/>
                </a:solidFill>
                <a:latin typeface="Arial"/>
                <a:ea typeface="Arial"/>
              </a:rPr>
              <a:t>5</a:t>
            </a:r>
            <a:r>
              <a:rPr lang="en-US" sz="2000" spc="-1">
                <a:solidFill>
                  <a:srgbClr val="0000FF"/>
                </a:solidFill>
                <a:latin typeface="Arial"/>
                <a:ea typeface="Arial"/>
              </a:rPr>
              <a:t> </a:t>
            </a: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/usr/bin/exec</a:t>
            </a:r>
            <a:r>
              <a:rPr lang="en-US" sz="2000" spc="-1">
                <a:solidFill>
                  <a:schemeClr val="accent2"/>
                </a:solidFill>
                <a:latin typeface="Arial"/>
                <a:ea typeface="Arial"/>
              </a:rPr>
              <a:t>	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239;p8"/>
          <p:cNvSpPr/>
          <p:nvPr/>
        </p:nvSpPr>
        <p:spPr>
          <a:xfrm>
            <a:off x="2755560" y="2151720"/>
            <a:ext cx="7057440" cy="4309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-r-x--x--x  1  root  root  19336  Mar  15  2008  /usr/bin/exec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240;p8"/>
          <p:cNvSpPr/>
          <p:nvPr/>
        </p:nvSpPr>
        <p:spPr>
          <a:xfrm>
            <a:off x="2757000" y="4671000"/>
            <a:ext cx="7057440" cy="4309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-</a:t>
            </a:r>
            <a:r>
              <a:rPr lang="en-US" sz="2000" spc="-1">
                <a:solidFill>
                  <a:srgbClr val="0070C0"/>
                </a:solidFill>
                <a:latin typeface="Arial"/>
                <a:ea typeface="Arial"/>
              </a:rPr>
              <a:t>rws</a:t>
            </a:r>
            <a:r>
              <a:rPr lang="en-US" sz="2000" spc="-1">
                <a:solidFill>
                  <a:srgbClr val="FF0000"/>
                </a:solidFill>
                <a:latin typeface="Arial"/>
                <a:ea typeface="Arial"/>
              </a:rPr>
              <a:t>r-x</a:t>
            </a:r>
            <a:r>
              <a:rPr lang="en-US" sz="2000" spc="-1">
                <a:solidFill>
                  <a:srgbClr val="FF00FF"/>
                </a:solidFill>
                <a:latin typeface="Arial"/>
                <a:ea typeface="Arial"/>
              </a:rPr>
              <a:t>r-x</a:t>
            </a:r>
            <a:r>
              <a:rPr lang="en-US" sz="2000" spc="-1">
                <a:solidFill>
                  <a:schemeClr val="accent2"/>
                </a:solidFill>
                <a:latin typeface="Arial"/>
                <a:ea typeface="Arial"/>
              </a:rPr>
              <a:t> </a:t>
            </a: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 1  root  root  19336  Mar  15  2008  /usr/bin/exec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3" name="Google Shape;241;p8"/>
          <p:cNvCxnSpPr/>
          <p:nvPr/>
        </p:nvCxnSpPr>
        <p:spPr>
          <a:xfrm>
            <a:off x="5923920" y="2654640"/>
            <a:ext cx="720" cy="577080"/>
          </a:xfrm>
          <a:prstGeom prst="straightConnector1">
            <a:avLst/>
          </a:prstGeom>
          <a:ln w="9525">
            <a:solidFill>
              <a:srgbClr val="000000"/>
            </a:solidFill>
            <a:miter/>
            <a:tailEnd type="triangle" w="med" len="med"/>
          </a:ln>
        </p:spPr>
      </p:cxnSp>
      <p:cxnSp>
        <p:nvCxnSpPr>
          <p:cNvPr id="134" name="Google Shape;242;p8"/>
          <p:cNvCxnSpPr/>
          <p:nvPr/>
        </p:nvCxnSpPr>
        <p:spPr>
          <a:xfrm>
            <a:off x="5923920" y="3951720"/>
            <a:ext cx="720" cy="504000"/>
          </a:xfrm>
          <a:prstGeom prst="straightConnector1">
            <a:avLst/>
          </a:prstGeom>
          <a:ln w="9525">
            <a:solidFill>
              <a:srgbClr val="000000"/>
            </a:solidFill>
            <a:miter/>
            <a:tailEnd type="triangle" w="med" len="med"/>
          </a:ln>
        </p:spPr>
      </p:cxnSp>
      <p:cxnSp>
        <p:nvCxnSpPr>
          <p:cNvPr id="135" name="Google Shape;243;p8"/>
          <p:cNvCxnSpPr/>
          <p:nvPr/>
        </p:nvCxnSpPr>
        <p:spPr>
          <a:xfrm>
            <a:off x="6231360" y="3707280"/>
            <a:ext cx="1404000" cy="720"/>
          </a:xfrm>
          <a:prstGeom prst="straightConnector1">
            <a:avLst/>
          </a:prstGeom>
          <a:ln w="38100">
            <a:solidFill>
              <a:srgbClr val="00B0F0"/>
            </a:solidFill>
            <a:miter/>
          </a:ln>
        </p:spPr>
      </p:cxnSp>
      <p:sp>
        <p:nvSpPr>
          <p:cNvPr id="136" name="Google Shape;244;p8"/>
          <p:cNvSpPr/>
          <p:nvPr/>
        </p:nvSpPr>
        <p:spPr>
          <a:xfrm>
            <a:off x="6690360" y="3707281"/>
            <a:ext cx="51192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000" spc="-1">
                <a:solidFill>
                  <a:srgbClr val="00B0F0"/>
                </a:solidFill>
                <a:latin typeface="Arial"/>
                <a:ea typeface="Arial"/>
              </a:rPr>
              <a:t>file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629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What is SUID? (cont.)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629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Example with SUID</a:t>
            </a:r>
            <a:r>
              <a:rPr lang="zh-TW" altLang="en-US" sz="2400" spc="-1">
                <a:solidFill>
                  <a:schemeClr val="dk1"/>
                </a:solidFill>
                <a:latin typeface="Arial"/>
                <a:ea typeface="Arial"/>
              </a:rPr>
              <a:t>：</a:t>
            </a:r>
            <a:r>
              <a:rPr lang="en-US" altLang="zh-TW" sz="2400" b="1" spc="-1">
                <a:solidFill>
                  <a:schemeClr val="dk1"/>
                </a:solidFill>
                <a:latin typeface="Arial"/>
                <a:ea typeface="Arial"/>
              </a:rPr>
              <a:t>P</a:t>
            </a:r>
            <a:r>
              <a:rPr lang="en-US" sz="2400" b="1" spc="-1">
                <a:solidFill>
                  <a:schemeClr val="dk1"/>
                </a:solidFill>
                <a:latin typeface="Arial"/>
                <a:ea typeface="Arial"/>
              </a:rPr>
              <a:t>asswd</a:t>
            </a:r>
            <a:endParaRPr lang="en-US" sz="2400" spc="-1">
              <a:solidFill>
                <a:schemeClr val="dk1"/>
              </a:solidFill>
              <a:latin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Because the new password must be written to the /</a:t>
            </a:r>
            <a:r>
              <a:rPr lang="en-US" sz="2000" spc="-1" err="1">
                <a:solidFill>
                  <a:schemeClr val="dk1"/>
                </a:solidFill>
                <a:latin typeface="Arial"/>
                <a:ea typeface="Arial"/>
              </a:rPr>
              <a:t>etc</a:t>
            </a: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/shadow file and that file is writable only by root.</a:t>
            </a:r>
            <a:endParaRPr lang="en-US" sz="2000" spc="-1">
              <a:solidFill>
                <a:schemeClr val="dk1"/>
              </a:solidFill>
              <a:latin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we can let other users to modify </a:t>
            </a:r>
            <a:r>
              <a:rPr lang="en-US" sz="2000" b="1" spc="-1">
                <a:solidFill>
                  <a:schemeClr val="dk1"/>
                </a:solidFill>
                <a:latin typeface="Arial"/>
                <a:ea typeface="Arial"/>
              </a:rPr>
              <a:t>shadow</a:t>
            </a: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 by “SUID attribute”.</a:t>
            </a:r>
            <a:endParaRPr lang="en-US" sz="2000" spc="-1">
              <a:solidFill>
                <a:schemeClr val="dk1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Set “SUID attribute” on </a:t>
            </a:r>
            <a:r>
              <a:rPr lang="en-US" sz="1800" b="1" spc="-1">
                <a:solidFill>
                  <a:schemeClr val="dk1"/>
                </a:solidFill>
                <a:latin typeface="Arial"/>
                <a:ea typeface="Arial"/>
              </a:rPr>
              <a:t>Passwd</a:t>
            </a: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lang="en-US" sz="1800" spc="-1">
              <a:solidFill>
                <a:schemeClr val="dk1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Other users can run </a:t>
            </a:r>
            <a:r>
              <a:rPr lang="en-US" sz="1800" b="1" spc="-1">
                <a:solidFill>
                  <a:schemeClr val="dk1"/>
                </a:solidFill>
                <a:latin typeface="Arial"/>
                <a:ea typeface="Arial"/>
              </a:rPr>
              <a:t>Passwd</a:t>
            </a: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 as a root ID.</a:t>
            </a:r>
            <a:endParaRPr lang="en-US" sz="1800" spc="-1">
              <a:solidFill>
                <a:schemeClr val="dk1"/>
              </a:solidFill>
              <a:latin typeface="Arial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pc="-1">
                <a:solidFill>
                  <a:schemeClr val="dk1"/>
                </a:solidFill>
                <a:latin typeface="Arial"/>
                <a:ea typeface="Arial"/>
              </a:rPr>
              <a:t>Passwd</a:t>
            </a: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 can change password file - </a:t>
            </a:r>
            <a:r>
              <a:rPr lang="en-US" sz="1800" b="1" spc="-1">
                <a:solidFill>
                  <a:schemeClr val="dk1"/>
                </a:solidFill>
                <a:latin typeface="Arial"/>
                <a:ea typeface="Arial"/>
              </a:rPr>
              <a:t>shadow</a:t>
            </a: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lang="en-US" sz="1800" spc="-1">
              <a:solidFill>
                <a:schemeClr val="dk1"/>
              </a:solidFill>
              <a:latin typeface="Arial"/>
            </a:endParaRPr>
          </a:p>
          <a:p>
            <a:pPr marL="742950"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742950"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marL="742950"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endParaRPr lang="en-US" sz="2000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7" name="Google Shape;230;p7"/>
          <p:cNvSpPr/>
          <p:nvPr/>
        </p:nvSpPr>
        <p:spPr>
          <a:xfrm>
            <a:off x="2782920" y="4508640"/>
            <a:ext cx="7057440" cy="4309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-r-s--x--x  1  root  root  19336  Mar  15  2008  /usr/bin/passwd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231;p7"/>
          <p:cNvSpPr/>
          <p:nvPr/>
        </p:nvSpPr>
        <p:spPr>
          <a:xfrm>
            <a:off x="2782920" y="5373720"/>
            <a:ext cx="7057440" cy="4309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-rw-r--r--  1  root  root  1529  Mar  15  2008  /etc/shadow</a:t>
            </a:r>
            <a:endParaRPr lang="en-US" sz="20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32200" y="37080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>
                <a:solidFill>
                  <a:schemeClr val="dk2"/>
                </a:solidFill>
                <a:latin typeface="Arial"/>
                <a:ea typeface="Arial"/>
              </a:rPr>
              <a:t>Effective user ID  vs.  Real user ID</a:t>
            </a:r>
            <a:endParaRPr lang="en-US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332200" y="1627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0">
              <a:buNone/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Assume an user </a:t>
            </a:r>
            <a:r>
              <a:rPr lang="en-US" sz="2400" i="1" spc="-1">
                <a:solidFill>
                  <a:schemeClr val="dk1"/>
                </a:solidFill>
                <a:latin typeface="Arial"/>
                <a:ea typeface="Arial"/>
              </a:rPr>
              <a:t>kevin</a:t>
            </a: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 executes the /usr/bin/passwd file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spc="-1">
                <a:solidFill>
                  <a:schemeClr val="dk1"/>
                </a:solidFill>
                <a:latin typeface="Arial"/>
                <a:ea typeface="Arial"/>
              </a:rPr>
              <a:t>If the /user/bin/passwd is a setuid program</a:t>
            </a:r>
            <a:endParaRPr lang="en-US" sz="2000" spc="-1">
              <a:solidFill>
                <a:srgbClr val="000000"/>
              </a:solidFill>
              <a:latin typeface="Arial"/>
            </a:endParaRPr>
          </a:p>
          <a:p>
            <a:pPr lvl="2"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real user ID : 500 (kevin).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lvl="2"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chemeClr val="dk1"/>
                </a:solidFill>
                <a:latin typeface="Arial"/>
                <a:ea typeface="Arial"/>
              </a:rPr>
              <a:t>effective user ID : 0 (root).</a:t>
            </a: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marL="1143000" indent="0"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Here, effective user ID means a </a:t>
            </a:r>
            <a:r>
              <a:rPr lang="en-US" sz="2400" b="1" spc="-1">
                <a:solidFill>
                  <a:srgbClr val="FF3300"/>
                </a:solidFill>
                <a:latin typeface="Arial"/>
                <a:ea typeface="Arial"/>
              </a:rPr>
              <a:t>temporary</a:t>
            </a:r>
            <a:r>
              <a:rPr lang="en-US" sz="2400" b="1" spc="-1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privileges of ID 0 (root).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0"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479"/>
              </a:spcBef>
              <a:buFont typeface="Arial"/>
              <a:buChar char="•"/>
              <a:tabLst>
                <a:tab pos="0" algn="l"/>
              </a:tabLst>
            </a:pP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In this example, user kevin execute passwd with a </a:t>
            </a:r>
            <a:r>
              <a:rPr lang="en-US" sz="2400" b="1" spc="-1">
                <a:solidFill>
                  <a:schemeClr val="dk1"/>
                </a:solidFill>
                <a:latin typeface="Arial"/>
                <a:ea typeface="Arial"/>
              </a:rPr>
              <a:t>temporary </a:t>
            </a: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privileges of ID 0 (root) for modifying </a:t>
            </a:r>
            <a:r>
              <a:rPr lang="en-US" sz="2400" b="1" spc="-1">
                <a:solidFill>
                  <a:schemeClr val="dk1"/>
                </a:solidFill>
                <a:latin typeface="Arial"/>
                <a:ea typeface="Arial"/>
              </a:rPr>
              <a:t>shadow</a:t>
            </a:r>
            <a:r>
              <a:rPr lang="en-US" sz="2400" spc="-1">
                <a:solidFill>
                  <a:schemeClr val="dk1"/>
                </a:solidFill>
                <a:latin typeface="Arial"/>
                <a:ea typeface="Arial"/>
              </a:rPr>
              <a:t> file.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1244</Words>
  <Application>Microsoft Macintosh PowerPoint</Application>
  <PresentationFormat>寬螢幕</PresentationFormat>
  <Paragraphs>202</Paragraphs>
  <Slides>23</Slides>
  <Notes>20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Arial</vt:lpstr>
      <vt:lpstr>Lato</vt:lpstr>
      <vt:lpstr>Symbol</vt:lpstr>
      <vt:lpstr>Times New Roman</vt:lpstr>
      <vt:lpstr>Wingdings</vt:lpstr>
      <vt:lpstr>自訂設計</vt:lpstr>
      <vt:lpstr>1_自訂設計</vt:lpstr>
      <vt:lpstr>Paint.Picture</vt:lpstr>
      <vt:lpstr>Lab 3 Setuid</vt:lpstr>
      <vt:lpstr>Outline</vt:lpstr>
      <vt:lpstr>Privilege escalation (上升）</vt:lpstr>
      <vt:lpstr>What is SUID? </vt:lpstr>
      <vt:lpstr>Why we need SUID?</vt:lpstr>
      <vt:lpstr>Background – file’s permission</vt:lpstr>
      <vt:lpstr>How to set SUID attribute on executable file</vt:lpstr>
      <vt:lpstr>What is SUID? (cont.)</vt:lpstr>
      <vt:lpstr>Effective user ID  vs.  Real user ID</vt:lpstr>
      <vt:lpstr>Data Types and Functions (cont.)</vt:lpstr>
      <vt:lpstr>Data Types and Functions (cont.)</vt:lpstr>
      <vt:lpstr>Data Types and Functions (cont.)</vt:lpstr>
      <vt:lpstr>Example</vt:lpstr>
      <vt:lpstr>Example</vt:lpstr>
      <vt:lpstr>Example</vt:lpstr>
      <vt:lpstr>Example</vt:lpstr>
      <vt:lpstr>Example</vt:lpstr>
      <vt:lpstr>Example</vt:lpstr>
      <vt:lpstr>Exercise</vt:lpstr>
      <vt:lpstr>Exercise (cont.)</vt:lpstr>
      <vt:lpstr>Exercise (cont.)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Setuid</dc:title>
  <dc:subject/>
  <dc:creator>Hms</dc:creator>
  <dc:description/>
  <cp:lastModifiedBy>PurpleRed</cp:lastModifiedBy>
  <cp:revision>2</cp:revision>
  <dcterms:created xsi:type="dcterms:W3CDTF">2008-10-14T10:06:24Z</dcterms:created>
  <dcterms:modified xsi:type="dcterms:W3CDTF">2023-09-26T12:45:34Z</dcterms:modified>
  <dc:language>zh-TW</dc:language>
</cp:coreProperties>
</file>