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0" r:id="rId21"/>
    <p:sldId id="272" r:id="rId22"/>
    <p:sldId id="273" r:id="rId23"/>
    <p:sldId id="274" r:id="rId24"/>
    <p:sldId id="275" r:id="rId25"/>
    <p:sldId id="289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24384000" cy="13716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C06AD-573C-4608-936E-8D54CE74B91D}" v="31" dt="2023-09-27T05:24:44.323"/>
    <p1510:client id="{AD7AD961-C5BB-41F0-A094-EE5E1609366C}" v="1" dt="2023-09-26T16:41:04.198"/>
    <p1510:client id="{E6805D27-142A-49A0-856F-B3CA80264B81}" v="3" dt="2023-09-27T03:43:02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 振中" userId="5686ff451b22451a" providerId="Windows Live" clId="Web-{4FFC06AD-573C-4608-936E-8D54CE74B91D}"/>
    <pc:docChg chg="modSld sldOrd">
      <pc:chgData name="陳 振中" userId="5686ff451b22451a" providerId="Windows Live" clId="Web-{4FFC06AD-573C-4608-936E-8D54CE74B91D}" dt="2023-09-27T05:24:44.323" v="24"/>
      <pc:docMkLst>
        <pc:docMk/>
      </pc:docMkLst>
      <pc:sldChg chg="delSp modSp">
        <pc:chgData name="陳 振中" userId="5686ff451b22451a" providerId="Windows Live" clId="Web-{4FFC06AD-573C-4608-936E-8D54CE74B91D}" dt="2023-09-27T05:24:30.932" v="22"/>
        <pc:sldMkLst>
          <pc:docMk/>
          <pc:sldMk cId="0" sldId="267"/>
        </pc:sldMkLst>
        <pc:spChg chg="mod">
          <ac:chgData name="陳 振中" userId="5686ff451b22451a" providerId="Windows Live" clId="Web-{4FFC06AD-573C-4608-936E-8D54CE74B91D}" dt="2023-09-27T05:24:21.604" v="20" actId="20577"/>
          <ac:spMkLst>
            <pc:docMk/>
            <pc:sldMk cId="0" sldId="267"/>
            <ac:spMk id="247" creationId="{00000000-0000-0000-0000-000000000000}"/>
          </ac:spMkLst>
        </pc:spChg>
        <pc:picChg chg="del">
          <ac:chgData name="陳 振中" userId="5686ff451b22451a" providerId="Windows Live" clId="Web-{4FFC06AD-573C-4608-936E-8D54CE74B91D}" dt="2023-09-27T05:24:30.557" v="21"/>
          <ac:picMkLst>
            <pc:docMk/>
            <pc:sldMk cId="0" sldId="267"/>
            <ac:picMk id="248" creationId="{00000000-0000-0000-0000-000000000000}"/>
          </ac:picMkLst>
        </pc:picChg>
        <pc:picChg chg="del">
          <ac:chgData name="陳 振中" userId="5686ff451b22451a" providerId="Windows Live" clId="Web-{4FFC06AD-573C-4608-936E-8D54CE74B91D}" dt="2023-09-27T05:24:30.932" v="22"/>
          <ac:picMkLst>
            <pc:docMk/>
            <pc:sldMk cId="0" sldId="267"/>
            <ac:picMk id="249" creationId="{00000000-0000-0000-0000-000000000000}"/>
          </ac:picMkLst>
        </pc:picChg>
      </pc:sldChg>
      <pc:sldChg chg="modSp">
        <pc:chgData name="陳 振中" userId="5686ff451b22451a" providerId="Windows Live" clId="Web-{4FFC06AD-573C-4608-936E-8D54CE74B91D}" dt="2023-09-27T05:24:39.557" v="23" actId="1076"/>
        <pc:sldMkLst>
          <pc:docMk/>
          <pc:sldMk cId="0" sldId="269"/>
        </pc:sldMkLst>
        <pc:picChg chg="mod">
          <ac:chgData name="陳 振中" userId="5686ff451b22451a" providerId="Windows Live" clId="Web-{4FFC06AD-573C-4608-936E-8D54CE74B91D}" dt="2023-09-27T05:24:39.557" v="23" actId="1076"/>
          <ac:picMkLst>
            <pc:docMk/>
            <pc:sldMk cId="0" sldId="269"/>
            <ac:picMk id="4" creationId="{24F4892C-D16D-4147-B3A0-599EED16D0A6}"/>
          </ac:picMkLst>
        </pc:picChg>
      </pc:sldChg>
      <pc:sldChg chg="modSp ord">
        <pc:chgData name="陳 振中" userId="5686ff451b22451a" providerId="Windows Live" clId="Web-{4FFC06AD-573C-4608-936E-8D54CE74B91D}" dt="2023-09-27T05:24:44.323" v="24"/>
        <pc:sldMkLst>
          <pc:docMk/>
          <pc:sldMk cId="0" sldId="270"/>
        </pc:sldMkLst>
        <pc:spChg chg="mod">
          <ac:chgData name="陳 振中" userId="5686ff451b22451a" providerId="Windows Live" clId="Web-{4FFC06AD-573C-4608-936E-8D54CE74B91D}" dt="2023-09-27T05:19:41.848" v="7" actId="20577"/>
          <ac:spMkLst>
            <pc:docMk/>
            <pc:sldMk cId="0" sldId="270"/>
            <ac:spMk id="255" creationId="{00000000-0000-0000-0000-000000000000}"/>
          </ac:spMkLst>
        </pc:spChg>
      </pc:sldChg>
      <pc:sldChg chg="modSp">
        <pc:chgData name="陳 振中" userId="5686ff451b22451a" providerId="Windows Live" clId="Web-{4FFC06AD-573C-4608-936E-8D54CE74B91D}" dt="2023-09-27T05:19:35.520" v="4" actId="20577"/>
        <pc:sldMkLst>
          <pc:docMk/>
          <pc:sldMk cId="0" sldId="271"/>
        </pc:sldMkLst>
        <pc:spChg chg="mod">
          <ac:chgData name="陳 振中" userId="5686ff451b22451a" providerId="Windows Live" clId="Web-{4FFC06AD-573C-4608-936E-8D54CE74B91D}" dt="2023-09-27T05:19:35.520" v="4" actId="20577"/>
          <ac:spMkLst>
            <pc:docMk/>
            <pc:sldMk cId="0" sldId="271"/>
            <ac:spMk id="258" creationId="{00000000-0000-0000-0000-000000000000}"/>
          </ac:spMkLst>
        </pc:spChg>
      </pc:sldChg>
      <pc:sldChg chg="modSp">
        <pc:chgData name="陳 振中" userId="5686ff451b22451a" providerId="Windows Live" clId="Web-{4FFC06AD-573C-4608-936E-8D54CE74B91D}" dt="2023-09-27T05:19:50.661" v="9" actId="20577"/>
        <pc:sldMkLst>
          <pc:docMk/>
          <pc:sldMk cId="0" sldId="272"/>
        </pc:sldMkLst>
        <pc:spChg chg="mod">
          <ac:chgData name="陳 振中" userId="5686ff451b22451a" providerId="Windows Live" clId="Web-{4FFC06AD-573C-4608-936E-8D54CE74B91D}" dt="2023-09-27T05:19:50.661" v="9" actId="20577"/>
          <ac:spMkLst>
            <pc:docMk/>
            <pc:sldMk cId="0" sldId="272"/>
            <ac:spMk id="261" creationId="{00000000-0000-0000-0000-000000000000}"/>
          </ac:spMkLst>
        </pc:spChg>
      </pc:sldChg>
      <pc:sldChg chg="modSp">
        <pc:chgData name="陳 振中" userId="5686ff451b22451a" providerId="Windows Live" clId="Web-{4FFC06AD-573C-4608-936E-8D54CE74B91D}" dt="2023-09-27T05:19:27.707" v="1" actId="20577"/>
        <pc:sldMkLst>
          <pc:docMk/>
          <pc:sldMk cId="0" sldId="273"/>
        </pc:sldMkLst>
        <pc:spChg chg="mod">
          <ac:chgData name="陳 振中" userId="5686ff451b22451a" providerId="Windows Live" clId="Web-{4FFC06AD-573C-4608-936E-8D54CE74B91D}" dt="2023-09-27T05:19:27.707" v="1" actId="20577"/>
          <ac:spMkLst>
            <pc:docMk/>
            <pc:sldMk cId="0" sldId="273"/>
            <ac:spMk id="265" creationId="{00000000-0000-0000-0000-000000000000}"/>
          </ac:spMkLst>
        </pc:spChg>
      </pc:sldChg>
      <pc:sldChg chg="modSp">
        <pc:chgData name="陳 振中" userId="5686ff451b22451a" providerId="Windows Live" clId="Web-{4FFC06AD-573C-4608-936E-8D54CE74B91D}" dt="2023-09-27T05:19:59.849" v="11" actId="20577"/>
        <pc:sldMkLst>
          <pc:docMk/>
          <pc:sldMk cId="0" sldId="274"/>
        </pc:sldMkLst>
        <pc:spChg chg="mod">
          <ac:chgData name="陳 振中" userId="5686ff451b22451a" providerId="Windows Live" clId="Web-{4FFC06AD-573C-4608-936E-8D54CE74B91D}" dt="2023-09-27T05:19:59.849" v="11" actId="20577"/>
          <ac:spMkLst>
            <pc:docMk/>
            <pc:sldMk cId="0" sldId="274"/>
            <ac:spMk id="268" creationId="{00000000-0000-0000-0000-000000000000}"/>
          </ac:spMkLst>
        </pc:spChg>
      </pc:sldChg>
      <pc:sldChg chg="modSp">
        <pc:chgData name="陳 振中" userId="5686ff451b22451a" providerId="Windows Live" clId="Web-{4FFC06AD-573C-4608-936E-8D54CE74B91D}" dt="2023-09-27T05:20:10.021" v="13" actId="20577"/>
        <pc:sldMkLst>
          <pc:docMk/>
          <pc:sldMk cId="0" sldId="275"/>
        </pc:sldMkLst>
        <pc:spChg chg="mod">
          <ac:chgData name="陳 振中" userId="5686ff451b22451a" providerId="Windows Live" clId="Web-{4FFC06AD-573C-4608-936E-8D54CE74B91D}" dt="2023-09-27T05:20:10.021" v="13" actId="20577"/>
          <ac:spMkLst>
            <pc:docMk/>
            <pc:sldMk cId="0" sldId="275"/>
            <ac:spMk id="271" creationId="{00000000-0000-0000-0000-000000000000}"/>
          </ac:spMkLst>
        </pc:spChg>
      </pc:sldChg>
      <pc:sldChg chg="modSp">
        <pc:chgData name="陳 振中" userId="5686ff451b22451a" providerId="Windows Live" clId="Web-{4FFC06AD-573C-4608-936E-8D54CE74B91D}" dt="2023-09-27T05:22:59.102" v="14" actId="14100"/>
        <pc:sldMkLst>
          <pc:docMk/>
          <pc:sldMk cId="0" sldId="284"/>
        </pc:sldMkLst>
        <pc:spChg chg="mod">
          <ac:chgData name="陳 振中" userId="5686ff451b22451a" providerId="Windows Live" clId="Web-{4FFC06AD-573C-4608-936E-8D54CE74B91D}" dt="2023-09-27T05:22:59.102" v="14" actId="14100"/>
          <ac:spMkLst>
            <pc:docMk/>
            <pc:sldMk cId="0" sldId="284"/>
            <ac:spMk id="29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E065346-7F47-4BB5-80B2-AF10F2EC655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775EC44-42BD-4BB9-BFC4-11E7E7CE9BC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44D8D2B-BD64-497A-AE6A-1E2849402B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A573C58-E4FE-4B36-9700-F26802FD5B3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7E972A-7F2D-4944-9CB4-AE2B4CDEE02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ACD8C40-4AF6-4A6B-832F-0D90F5F9D05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3FD2EB-9035-41F5-903D-5774D138D1F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7E68D2-3167-48A4-BE3A-D2FF9A7B482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DDA350D-4453-4CFC-9F68-B093009CD68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658D5C-39DD-4CE5-8FCD-58D14B7D25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D4AE04-55EF-4EC3-87AF-9C667334329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231BC0E-546B-4E7C-A815-9D250011CE2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D5149C-183F-4C0D-9C07-A3BCF4DE74F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B79AE8D-F96F-440B-B459-DCD6FCB84EB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1D3A7C-44D9-40FB-9626-4CA8A38FF00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0501C0-5237-4311-8714-D1B3B0EB9D2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A6EE164-0CA7-46E9-85AD-81F86678933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3735D3-9831-4C69-83FB-F657E066501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4AA234-9296-490C-8C31-BB931CCD3EB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170EA6-D644-43E8-A7D9-48AFCAF9DB8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C02D60-404A-4EED-9ED4-75FB5548A9E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6E46E3-33B6-4E1F-B4FE-6C1488B393C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2AA0B17-5E7C-4651-91EB-075624861B3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74E98D-2EE8-49B1-A960-3B1B7AC1344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CCE8C0B-20AD-4A54-81B5-6678EE0ECE1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CF85F2E-EAF7-4723-A7B6-296279027DF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F58A7F8-EF82-439E-A3D9-22E0CA7BF60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1969C5-E869-4FDA-A24A-93815973548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5CF2930-B047-443C-963D-E6449A4508D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D7AA2B-3643-4843-9E20-AA0CB1CE8FC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6ECCC48-3CF3-4EBB-AD79-49E66E6EB00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6A181F3-C3E2-43E0-AEA0-38283C828D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6A5B23A-90D2-414E-A681-0B6C78E456D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59AACD2-14F9-4305-917A-7C62345CCFF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D9CF978-4041-4023-B732-A12010A6640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FD59CF0-B912-4E2D-AB08-E09CC2B3EF1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D9CEB05-6B22-431E-8A3B-17DC709FCFE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DE62A32-88DC-43E9-A66C-F89BD7251D2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5610504-B28A-4D16-A65D-3CC26A9942D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68DFE95-1F89-406F-9CE2-262CE7AE0BD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774D537-B6AB-4672-956A-390EB5F0B24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D79C793-9CAD-4584-A158-5A1EC9397D9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EE0E57B-A1D3-48AA-8B4E-FCEA87879FB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649594B-5FC3-4707-B2B8-6B8A834DE43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AE6A009-09FC-40E7-8A98-267B43928F6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815F532-7659-4C9E-9E01-685817EF598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6083ABE-B7FB-4DC1-9E02-BE375A5A26D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EBE3920-3C5C-41DE-AEDA-8A42300F35A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733ADA8-583E-403A-8B11-BC2E90E3E0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9EF77CF-BC50-43C3-8051-C6DE258036A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E0B5F76-84C4-493E-BB1F-5F93887660F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0D40030-4A64-4A10-A887-23F13D2BCF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3251BAE-C159-4BBD-A096-C5020296877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E5EA253-6389-4463-A619-8F273D0B7DD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B77BAD4-A922-4C4B-869B-A6D98BDB75D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8B2814C-F444-4506-81CB-3B0C7452F09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82075EE-925D-4B23-AA79-9B8E37D5673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D285853-F248-4536-B71F-AF5381E838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B828FAE-F521-4FC3-853D-7411E2C36C3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37A4CAF-FA5C-49B1-A0F2-24AB7447070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3B3B3B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11966400" y="13065480"/>
            <a:ext cx="436680" cy="4809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3EAEB8A6-C2E4-40B3-BF73-FE9E3D846070}" type="slidenum">
              <a: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‹#›</a:t>
            </a:fld>
            <a:endParaRPr lang="en-US" sz="2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400" b="0" strike="noStrike" spc="-1">
                <a:solidFill>
                  <a:srgbClr val="FFFFFF"/>
                </a:solidFill>
                <a:latin typeface="Arial"/>
              </a:rPr>
              <a:t>請按這裡編輯題名文字格式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FFFFFF"/>
                </a:solidFill>
                <a:latin typeface="Arial"/>
              </a:rPr>
              <a:t>請按這裡編輯大綱文字格式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FFFFFF"/>
                </a:solidFill>
                <a:latin typeface="Arial"/>
              </a:rPr>
              <a:t>第二個大綱層次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FFFFFF"/>
                </a:solidFill>
                <a:latin typeface="Arial"/>
              </a:rPr>
              <a:t>第三個大綱層次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第四個大綱層次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第五個大綱層次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第六個大綱層次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第七個大綱層次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3B3B3B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11966400" y="13065480"/>
            <a:ext cx="436680" cy="4809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ABD84EB9-98DA-42D1-9ED6-E41C5417E18D}" type="slidenum">
              <a: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‹#›</a:t>
            </a:fld>
            <a:endParaRPr lang="en-US" sz="2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400" b="0" strike="noStrike" spc="-1">
                <a:solidFill>
                  <a:srgbClr val="FFFFFF"/>
                </a:solidFill>
                <a:latin typeface="Arial"/>
              </a:rPr>
              <a:t>請按這裡編輯題名文字格式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FFFFFF"/>
                </a:solidFill>
                <a:latin typeface="Arial"/>
              </a:rPr>
              <a:t>請按這裡編輯大綱文字格式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FFFFFF"/>
                </a:solidFill>
                <a:latin typeface="Arial"/>
              </a:rPr>
              <a:t>第二個大綱層次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FFFFFF"/>
                </a:solidFill>
                <a:latin typeface="Arial"/>
              </a:rPr>
              <a:t>第三個大綱層次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第四個大綱層次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第五個大綱層次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第六個大綱層次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第七個大綱層次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3B3B3B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3"/>
          </p:nvPr>
        </p:nvSpPr>
        <p:spPr>
          <a:xfrm>
            <a:off x="11966400" y="13065480"/>
            <a:ext cx="436680" cy="4809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8554D904-7004-49CB-A154-AAE0B07E2D7F}" type="slidenum">
              <a: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‹#›</a:t>
            </a:fld>
            <a:endParaRPr lang="en-US" sz="2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400" b="0" strike="noStrike" spc="-1">
                <a:solidFill>
                  <a:srgbClr val="FFFFFF"/>
                </a:solidFill>
                <a:latin typeface="Arial"/>
              </a:rPr>
              <a:t>請按這裡編輯題名文字格式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FFFFFF"/>
                </a:solidFill>
                <a:latin typeface="Arial"/>
              </a:rPr>
              <a:t>請按這裡編輯大綱文字格式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FFFFFF"/>
                </a:solidFill>
                <a:latin typeface="Arial"/>
              </a:rPr>
              <a:t>第二個大綱層次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FFFFFF"/>
                </a:solidFill>
                <a:latin typeface="Arial"/>
              </a:rPr>
              <a:t>第三個大綱層次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第四個大綱層次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第五個大綱層次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第六個大綱層次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第七個大綱層次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3B3B3B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Num" idx="4"/>
          </p:nvPr>
        </p:nvSpPr>
        <p:spPr>
          <a:xfrm>
            <a:off x="11966400" y="13065480"/>
            <a:ext cx="436680" cy="4809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37A519FA-3B8A-478B-8912-BD92AC202AE2}" type="slidenum">
              <a: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‹#›</a:t>
            </a:fld>
            <a:endParaRPr lang="en-US" sz="2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400" b="0" strike="noStrike" spc="-1">
                <a:solidFill>
                  <a:srgbClr val="FFFFFF"/>
                </a:solidFill>
                <a:latin typeface="Arial"/>
              </a:rPr>
              <a:t>請按這裡編輯題名文字格式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FFFFFF"/>
                </a:solidFill>
                <a:latin typeface="Arial"/>
              </a:rPr>
              <a:t>請按這裡編輯大綱文字格式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FFFFFF"/>
                </a:solidFill>
                <a:latin typeface="Arial"/>
              </a:rPr>
              <a:t>第二個大綱層次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FFFFFF"/>
                </a:solidFill>
                <a:latin typeface="Arial"/>
              </a:rPr>
              <a:t>第三個大綱層次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第四個大綱層次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第五個大綱層次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第六個大綱層次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第七個大綱層次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3B3B3B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Num" idx="5"/>
          </p:nvPr>
        </p:nvSpPr>
        <p:spPr>
          <a:xfrm>
            <a:off x="11966400" y="13065480"/>
            <a:ext cx="436680" cy="4809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A26823F6-5894-4CDC-8301-9EE25881250D}" type="slidenum">
              <a: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‹#›</a:t>
            </a:fld>
            <a:endParaRPr lang="en-US" sz="2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400" b="0" strike="noStrike" spc="-1">
                <a:solidFill>
                  <a:srgbClr val="FFFFFF"/>
                </a:solidFill>
                <a:latin typeface="Arial"/>
              </a:rPr>
              <a:t>請按這裡編輯題名文字格式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FFFFFF"/>
                </a:solidFill>
                <a:latin typeface="Arial"/>
              </a:rPr>
              <a:t>請按這裡編輯大綱文字格式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FFFFFF"/>
                </a:solidFill>
                <a:latin typeface="Arial"/>
              </a:rPr>
              <a:t>第二個大綱層次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FFFFFF"/>
                </a:solidFill>
                <a:latin typeface="Arial"/>
              </a:rPr>
              <a:t>第三個大綱層次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第四個大綱層次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第五個大綱層次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第六個大綱層次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第七個大綱層次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enghe.us/compile-5-4-2-linux-kernel-with-a-new-syscall-for-ubuntu-18-04-in-vmware/" TargetMode="External"/><Relationship Id="rId2" Type="http://schemas.openxmlformats.org/officeDocument/2006/relationships/hyperlink" Target="https://en.wikipedia.org/wiki/System_call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270080" y="3289320"/>
            <a:ext cx="21842280" cy="3877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1370" b="0" strike="noStrike" spc="-341" dirty="0">
                <a:solidFill>
                  <a:srgbClr val="FFFFFF"/>
                </a:solidFill>
                <a:latin typeface="Avenir Next Demi Bold"/>
                <a:ea typeface="Avenir Next Demi Bold"/>
              </a:rPr>
              <a:t>Lab 4</a:t>
            </a:r>
            <a:endParaRPr lang="en-US" sz="11370" b="0" strike="noStrike" spc="-1" dirty="0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1370" b="0" strike="noStrike" spc="-341" dirty="0">
                <a:solidFill>
                  <a:srgbClr val="FFFFFF"/>
                </a:solidFill>
                <a:latin typeface="Avenir Next Demi Bold"/>
                <a:ea typeface="Avenir Next Demi Bold"/>
              </a:rPr>
              <a:t>System Call </a:t>
            </a:r>
            <a:endParaRPr lang="en-US" sz="1137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1270080" y="7562160"/>
            <a:ext cx="21842280" cy="25106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540" b="0" strike="noStrike" spc="-1">
                <a:solidFill>
                  <a:srgbClr val="D5D5D5"/>
                </a:solidFill>
                <a:latin typeface="Avenir Next Medium"/>
                <a:ea typeface="Avenir Next Medium"/>
              </a:rPr>
              <a:t>TA: </a:t>
            </a:r>
            <a:r>
              <a:rPr lang="en-US" sz="4540" b="0" strike="noStrike" spc="-1">
                <a:solidFill>
                  <a:srgbClr val="D5D5D5"/>
                </a:solidFill>
                <a:latin typeface="Lato"/>
                <a:ea typeface="Avenir Next Medium"/>
              </a:rPr>
              <a:t>Tzu-Han Chen</a:t>
            </a:r>
            <a:endParaRPr lang="en-US" sz="4540" b="0" strike="noStrike" spc="-1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540" b="0" strike="noStrike" spc="-1">
                <a:solidFill>
                  <a:srgbClr val="D5D5D5"/>
                </a:solidFill>
                <a:latin typeface="Avenir Next Medium"/>
                <a:ea typeface="Avenir Next Medium"/>
              </a:rPr>
              <a:t>Professor</a:t>
            </a:r>
            <a:r>
              <a:rPr lang="zh-TW" sz="4540" b="0" strike="noStrike" spc="-1">
                <a:solidFill>
                  <a:srgbClr val="D5D5D5"/>
                </a:solidFill>
                <a:latin typeface="Avenir Next Medium"/>
                <a:ea typeface="Avenir Next Medium"/>
              </a:rPr>
              <a:t>：</a:t>
            </a:r>
            <a:r>
              <a:rPr lang="en-US" sz="4540" b="0" strike="noStrike" spc="-1">
                <a:solidFill>
                  <a:srgbClr val="D5D5D5"/>
                </a:solidFill>
                <a:latin typeface="Avenir Next Medium"/>
                <a:ea typeface="Avenir Next Medium"/>
              </a:rPr>
              <a:t>Hsung-Pin Chang</a:t>
            </a:r>
            <a:endParaRPr lang="en-US" sz="4540" b="0" strike="noStrike" spc="-1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540" b="0" strike="noStrike" spc="-1">
                <a:solidFill>
                  <a:srgbClr val="D5D5D5"/>
                </a:solidFill>
                <a:latin typeface="Avenir Next Medium"/>
                <a:ea typeface="Avenir Next Medium"/>
              </a:rPr>
              <a:t>Operating System Lab</a:t>
            </a:r>
            <a:endParaRPr lang="en-US" sz="454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A Step-by-Step Tutorial 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1270080" y="2945160"/>
            <a:ext cx="21842280" cy="971280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Install all needed packages for making the kernel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Add a new system call (Kernel will change if we add a new system call)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Make kernel and install our new kernel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Test the new system call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Step.1 Get the Linux kernel source code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1270080" y="2829240"/>
            <a:ext cx="21842280" cy="98690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Download linux kernal 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Code: wget https://mirrors.edge.kernel.org/pub/linux/kernel/v5.x/linux-5.4.2.tar.xz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5" name="圖片 244"/>
          <p:cNvPicPr/>
          <p:nvPr/>
        </p:nvPicPr>
        <p:blipFill>
          <a:blip r:embed="rId2"/>
          <a:stretch/>
        </p:blipFill>
        <p:spPr>
          <a:xfrm>
            <a:off x="1080000" y="7020000"/>
            <a:ext cx="22679640" cy="611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Extract tar.xz File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270080" y="278136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extract the source code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Code: tar -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xvf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 linux-5.4.2.tar.xz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Linux-5.4.2 will be in your home directory</a:t>
            </a:r>
            <a:r>
              <a:rPr lang="en-US" sz="4800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.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Install the Compile Tools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270080" y="427140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s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udo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 apt in</a:t>
            </a:r>
            <a:r>
              <a:rPr lang="en-US" sz="4800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stall build-essential</a:t>
            </a:r>
            <a:endParaRPr lang="en-US" sz="4800" b="0" strike="noStrike" spc="-1" dirty="0">
              <a:solidFill>
                <a:srgbClr val="FFFFFF"/>
              </a:solidFill>
              <a:latin typeface="Avenir Next Regular"/>
              <a:ea typeface="Avenir Next Regular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sudo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 apt-get install 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ccache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sudo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 apt-get install 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libssl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-dev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sudo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 apt-get install bison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sudo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 apt-get install flex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Transfer the Current Kernel Configuration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1270080" y="42670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Clean all the previous configurations of the kernel source code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Code: cd 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linux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Code: make 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mrproper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we can transfer our current kernel configuration to the new kernel.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Code: cp /boot/config-`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uname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 -r` .config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Code: yes </a:t>
            </a:r>
            <a:r>
              <a:rPr lang="en-US" sz="4800" b="0" strike="noStrike" spc="-1" dirty="0">
                <a:solidFill>
                  <a:srgbClr val="DD1144"/>
                </a:solidFill>
                <a:latin typeface="Avenir Next Regular"/>
                <a:ea typeface="Avenir Next Regular"/>
              </a:rPr>
              <a:t>‘’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 </a:t>
            </a:r>
            <a:r>
              <a:rPr lang="en-US" sz="4800" b="0" strike="noStrike" spc="-1" dirty="0">
                <a:solidFill>
                  <a:srgbClr val="777777"/>
                </a:solidFill>
                <a:latin typeface="Avenir Next Regular"/>
                <a:ea typeface="Avenir Next Regular"/>
              </a:rPr>
              <a:t>|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 make 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oldconfig</a:t>
            </a:r>
            <a:endParaRPr lang="en-US" sz="4800" b="0" strike="noStrike" spc="-1" dirty="0">
              <a:solidFill>
                <a:srgbClr val="FFFFFF"/>
              </a:solidFill>
              <a:latin typeface="Avenir Next Regular"/>
              <a:ea typeface="Avenir Next Regular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" name="Google Shape;152;p13">
            <a:extLst>
              <a:ext uri="{FF2B5EF4-FFF2-40B4-BE49-F238E27FC236}">
                <a16:creationId xmlns:a16="http://schemas.microsoft.com/office/drawing/2014/main" id="{24F4892C-D16D-4147-B3A0-599EED16D0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304299" y="10075965"/>
            <a:ext cx="9697803" cy="3124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Add Customized System Call (2/3)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1270080" y="26416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Also add it to the file syscall_32.tbl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arch/x86/entry/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syscalls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/syscall_32.tbl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Add the following code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59" name="圖片 258"/>
          <p:cNvPicPr/>
          <p:nvPr/>
        </p:nvPicPr>
        <p:blipFill>
          <a:blip r:embed="rId2"/>
          <a:stretch/>
        </p:blipFill>
        <p:spPr>
          <a:xfrm>
            <a:off x="4572000" y="5882640"/>
            <a:ext cx="15407640" cy="7797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Add Customized System Call (1/3)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1270080" y="26416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Add the System Call Number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arch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/x86/entry/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syscalls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/syscall_64.tbl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Add the following code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Remember Line 436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56" name="圖片 255"/>
          <p:cNvPicPr/>
          <p:nvPr/>
        </p:nvPicPr>
        <p:blipFill>
          <a:blip r:embed="rId2"/>
          <a:stretch/>
        </p:blipFill>
        <p:spPr>
          <a:xfrm>
            <a:off x="11319480" y="4532400"/>
            <a:ext cx="11540160" cy="9183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Add Customized System Call (3/3)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1270080" y="236772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Add it to the 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unistd.h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 file as a micro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include/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uapi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/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asm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-generic/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unistd.h</a:t>
            </a:r>
            <a:endParaRPr lang="en-US" sz="4800" b="0" strike="noStrike" spc="-1" dirty="0" err="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Add the following code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2" name="圖片 261"/>
          <p:cNvPicPr/>
          <p:nvPr/>
        </p:nvPicPr>
        <p:blipFill>
          <a:blip r:embed="rId2"/>
          <a:stretch/>
        </p:blipFill>
        <p:spPr>
          <a:xfrm>
            <a:off x="292680" y="5580000"/>
            <a:ext cx="10146960" cy="7739640"/>
          </a:xfrm>
          <a:prstGeom prst="rect">
            <a:avLst/>
          </a:prstGeom>
          <a:ln w="0">
            <a:noFill/>
          </a:ln>
        </p:spPr>
      </p:pic>
      <p:pic>
        <p:nvPicPr>
          <p:cNvPr id="263" name="圖片 262"/>
          <p:cNvPicPr/>
          <p:nvPr/>
        </p:nvPicPr>
        <p:blipFill>
          <a:blip r:embed="rId3"/>
          <a:stretch/>
        </p:blipFill>
        <p:spPr>
          <a:xfrm>
            <a:off x="10800000" y="8100000"/>
            <a:ext cx="12959640" cy="485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Implement the System Call Function (1/3)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1270080" y="26416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kernel/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sys.c</a:t>
            </a:r>
            <a:endParaRPr lang="en-US" sz="4800" b="0" strike="noStrike" spc="-1" dirty="0" err="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Append the following 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Syscall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 function to the end of the file.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6" name="圖片 265"/>
          <p:cNvPicPr/>
          <p:nvPr/>
        </p:nvPicPr>
        <p:blipFill>
          <a:blip r:embed="rId2"/>
          <a:stretch/>
        </p:blipFill>
        <p:spPr>
          <a:xfrm>
            <a:off x="2700000" y="4860000"/>
            <a:ext cx="17279640" cy="8524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Implement the System Call Function (2/3)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77000" y="26416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Don’t forget the declaration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include/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linux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/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syscalls.h</a:t>
            </a:r>
            <a:endParaRPr lang="en-US" sz="4800" b="0" strike="noStrike" spc="-1" dirty="0" err="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Add the line at almost the end of the file.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Code: 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asmlinkage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 int 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sys_mysyscall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(void);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9" name="圖片 268"/>
          <p:cNvPicPr/>
          <p:nvPr/>
        </p:nvPicPr>
        <p:blipFill>
          <a:blip r:embed="rId2"/>
          <a:stretch/>
        </p:blipFill>
        <p:spPr>
          <a:xfrm>
            <a:off x="9486000" y="6840000"/>
            <a:ext cx="13013640" cy="6570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Outline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1270080" y="42670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Introduction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Example – compile and install Linux Kernel from source code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Exercises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References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Implement the System Call Function (3/3)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1270080" y="26416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For compatibility add the following code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kernel/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sys_ni.c</a:t>
            </a:r>
            <a:endParaRPr lang="en-US" sz="4800" b="0" strike="noStrike" spc="-1" dirty="0" err="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Add the code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Code: COND_SYSCALL(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mysyscall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);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72" name="圖片 271"/>
          <p:cNvPicPr/>
          <p:nvPr/>
        </p:nvPicPr>
        <p:blipFill>
          <a:blip r:embed="rId2"/>
          <a:stretch/>
        </p:blipFill>
        <p:spPr>
          <a:xfrm>
            <a:off x="13860000" y="5400000"/>
            <a:ext cx="10153080" cy="791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5FAE2F3-8363-49A3-8C36-4A696959309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699760" y="4748040"/>
            <a:ext cx="13721640" cy="55846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87684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1270080" y="3900240"/>
            <a:ext cx="21842280" cy="448668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13889" b="0" strike="noStrike" spc="-279">
                <a:solidFill>
                  <a:srgbClr val="00E8FF"/>
                </a:solidFill>
                <a:latin typeface="Avenir Next Demi Bold"/>
                <a:ea typeface="Avenir Next Demi Bold"/>
              </a:rPr>
              <a:t>Congratulation! You have add a system call~</a:t>
            </a:r>
            <a:endParaRPr lang="en-US" sz="13889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270080" y="8254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Compile a Linux Kernel (1/2)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270080" y="430956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zh-TW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切換到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root: 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su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zh-TW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更改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root</a:t>
            </a:r>
            <a:r>
              <a:rPr lang="zh-TW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密碼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: 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 Next Regular"/>
                <a:ea typeface="Avenir Next Regular"/>
              </a:rPr>
              <a:t>sudo</a:t>
            </a: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 passwd root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Compile the Kernel (2/2)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1270080" y="42670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Code: sudo make -j4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79" name="圖片 278"/>
          <p:cNvPicPr/>
          <p:nvPr/>
        </p:nvPicPr>
        <p:blipFill>
          <a:blip r:embed="rId2"/>
          <a:stretch/>
        </p:blipFill>
        <p:spPr>
          <a:xfrm>
            <a:off x="10578353" y="2879999"/>
            <a:ext cx="12964927" cy="647915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Install the Kernel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1270080" y="26416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Code: sudo make modules_install -j 4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Code: sudo make install -j 4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Code: sudo update-grub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3" name="圖片 282"/>
          <p:cNvPicPr/>
          <p:nvPr/>
        </p:nvPicPr>
        <p:blipFill>
          <a:blip r:embed="rId2"/>
          <a:stretch/>
        </p:blipFill>
        <p:spPr>
          <a:xfrm>
            <a:off x="1146600" y="5940000"/>
            <a:ext cx="7853400" cy="7618320"/>
          </a:xfrm>
          <a:prstGeom prst="rect">
            <a:avLst/>
          </a:prstGeom>
          <a:ln w="0">
            <a:noFill/>
          </a:ln>
        </p:spPr>
      </p:pic>
      <p:pic>
        <p:nvPicPr>
          <p:cNvPr id="284" name="圖片 283"/>
          <p:cNvPicPr/>
          <p:nvPr/>
        </p:nvPicPr>
        <p:blipFill>
          <a:blip r:embed="rId3"/>
          <a:stretch/>
        </p:blipFill>
        <p:spPr>
          <a:xfrm>
            <a:off x="12060000" y="3420000"/>
            <a:ext cx="11352960" cy="5480640"/>
          </a:xfrm>
          <a:prstGeom prst="rect">
            <a:avLst/>
          </a:prstGeom>
          <a:ln w="0">
            <a:noFill/>
          </a:ln>
        </p:spPr>
      </p:pic>
      <p:pic>
        <p:nvPicPr>
          <p:cNvPr id="285" name="圖片 284"/>
          <p:cNvPicPr/>
          <p:nvPr/>
        </p:nvPicPr>
        <p:blipFill>
          <a:blip r:embed="rId4"/>
          <a:stretch/>
        </p:blipFill>
        <p:spPr>
          <a:xfrm>
            <a:off x="11340000" y="9026280"/>
            <a:ext cx="11939760" cy="447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Verify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1270080" y="42670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Reboot the system and check for kernel version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Code: sudo reboot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Check for kernel version code</a:t>
            </a:r>
            <a:r>
              <a:rPr lang="zh-TW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：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uname -r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8" name="圖片 287"/>
          <p:cNvPicPr/>
          <p:nvPr/>
        </p:nvPicPr>
        <p:blipFill>
          <a:blip r:embed="rId2"/>
          <a:stretch/>
        </p:blipFill>
        <p:spPr>
          <a:xfrm>
            <a:off x="2340000" y="8640000"/>
            <a:ext cx="19620000" cy="2604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/>
          </p:nvPr>
        </p:nvSpPr>
        <p:spPr>
          <a:xfrm>
            <a:off x="1270080" y="3906000"/>
            <a:ext cx="21842280" cy="448668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13220" b="0" strike="noStrike" spc="-265">
                <a:solidFill>
                  <a:srgbClr val="00E8FF"/>
                </a:solidFill>
                <a:latin typeface="Avenir Next Demi Bold"/>
                <a:ea typeface="Avenir Next Demi Bold"/>
              </a:rPr>
              <a:t>Congratulation!  Linux Compile Kernel version 5.4.2</a:t>
            </a:r>
            <a:endParaRPr lang="en-US" sz="1322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1270080" y="8521560"/>
            <a:ext cx="21842280" cy="10141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910" b="0" strike="noStrike" spc="-1">
                <a:solidFill>
                  <a:srgbClr val="D5D5D5"/>
                </a:solidFill>
                <a:latin typeface="Avenir Next Medium"/>
                <a:ea typeface="Avenir Next Medium"/>
              </a:rPr>
              <a:t>You completed various steps to build the Linux kernel from source code and compiled kernel should be running on your system</a:t>
            </a:r>
            <a:endParaRPr lang="en-US" sz="291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Test system call (1/2)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1270080" y="26416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Create a test.c file code</a:t>
            </a:r>
            <a:r>
              <a:rPr lang="zh-TW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：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gedit test.c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Type the following code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3" name="文字方塊 2"/>
          <p:cNvSpPr/>
          <p:nvPr/>
        </p:nvSpPr>
        <p:spPr>
          <a:xfrm>
            <a:off x="1626480" y="5292360"/>
            <a:ext cx="9546840" cy="4844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#define _GNU_SOURCE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#include &lt;linux/unistd.h&gt;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#include &lt;linux/kernel.h&gt;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#include &lt;sys/syscall.h&gt;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#include &lt;stdio.h&gt;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#include &lt;string.h&gt;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#define __NR_mysyscall 436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int main()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{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	syscall(__NR_mysyscall);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	printf("Did I just finish? \n Find out in dmsg\n");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	return 0;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}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94" name="圖片 4"/>
          <p:cNvPicPr/>
          <p:nvPr/>
        </p:nvPicPr>
        <p:blipFill>
          <a:blip r:embed="rId2"/>
          <a:stretch/>
        </p:blipFill>
        <p:spPr>
          <a:xfrm>
            <a:off x="11392560" y="5700240"/>
            <a:ext cx="11363040" cy="407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Test system call (2/2)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1270080" y="42670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Compile test.c code</a:t>
            </a:r>
            <a:r>
              <a:rPr lang="zh-TW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：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gcc test.c -o test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Run code</a:t>
            </a:r>
            <a:r>
              <a:rPr lang="zh-TW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：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./test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97" name="圖片 296"/>
          <p:cNvPicPr/>
          <p:nvPr/>
        </p:nvPicPr>
        <p:blipFill>
          <a:blip r:embed="rId2"/>
          <a:stretch/>
        </p:blipFill>
        <p:spPr>
          <a:xfrm>
            <a:off x="2880000" y="7740000"/>
            <a:ext cx="19462680" cy="4804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The definition of system calls (1/3)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1270080" y="427140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System calls provide the interface between a process and an operation system.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Application program to request service from the operating system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Kernel message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762081" y="4267080"/>
            <a:ext cx="22350279" cy="9102125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Use dmesg to check for kernel message code</a:t>
            </a:r>
            <a:r>
              <a:rPr lang="zh-TW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：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dmesg | tail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Kernel successfully  printk Hello I just finish making a system call lol!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00" name="圖片 299"/>
          <p:cNvPicPr/>
          <p:nvPr/>
        </p:nvPicPr>
        <p:blipFill>
          <a:blip r:embed="rId2"/>
          <a:stretch/>
        </p:blipFill>
        <p:spPr>
          <a:xfrm>
            <a:off x="4549320" y="7200000"/>
            <a:ext cx="14881320" cy="59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/>
          </p:nvPr>
        </p:nvSpPr>
        <p:spPr>
          <a:xfrm>
            <a:off x="1270080" y="3906000"/>
            <a:ext cx="21842280" cy="448668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13889" b="0" strike="noStrike" spc="-279">
                <a:solidFill>
                  <a:srgbClr val="00E8FF"/>
                </a:solidFill>
                <a:latin typeface="Avenir Next Demi Bold"/>
                <a:ea typeface="Avenir Next Demi Bold"/>
              </a:rPr>
              <a:t>Successfully finished using the New system call </a:t>
            </a:r>
            <a:endParaRPr lang="en-US" sz="13889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Exercises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1270080" y="42670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Basic: add a system call [75 pt]  8-20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Bonus 1: making kernel[+10 pt]  21-25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Bonus 2: using the newly created system call [+ 5 pt] 26-29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References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1270080" y="42670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operating-system-concepts-10</a:t>
            </a:r>
            <a:r>
              <a:rPr lang="en-US" sz="4800" b="0" strike="noStrike" spc="-1" baseline="30000" dirty="0">
                <a:solidFill>
                  <a:srgbClr val="FFFFFF"/>
                </a:solidFill>
                <a:latin typeface="Avenir Next Regular"/>
                <a:ea typeface="Avenir Next Regular"/>
              </a:rPr>
              <a:t>th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u="sng" strike="noStrike" spc="-1" dirty="0">
                <a:solidFill>
                  <a:srgbClr val="0000FF"/>
                </a:solidFill>
                <a:uFillTx/>
                <a:latin typeface="Avenir Next Regular"/>
                <a:ea typeface="Avenir Next Regular"/>
                <a:hlinkClick r:id="rId2"/>
              </a:rPr>
              <a:t>System call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u="sng" strike="noStrike" spc="-1" dirty="0">
                <a:solidFill>
                  <a:srgbClr val="0000FF"/>
                </a:solidFill>
                <a:uFillTx/>
                <a:latin typeface="Avenir Next Regular"/>
                <a:ea typeface="Avenir Next Regular"/>
                <a:hlinkClick r:id="rId3"/>
              </a:rPr>
              <a:t>Add a system call in </a:t>
            </a:r>
            <a:r>
              <a:rPr lang="en-US" sz="4800" b="0" u="sng" strike="noStrike" spc="-1" dirty="0" err="1">
                <a:solidFill>
                  <a:srgbClr val="0000FF"/>
                </a:solidFill>
                <a:uFillTx/>
                <a:latin typeface="Avenir Next Regular"/>
                <a:ea typeface="Avenir Next Regular"/>
                <a:hlinkClick r:id="rId3"/>
              </a:rPr>
              <a:t>linux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/>
          </p:nvPr>
        </p:nvSpPr>
        <p:spPr>
          <a:xfrm>
            <a:off x="1270080" y="11154960"/>
            <a:ext cx="21842280" cy="83088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1270080" y="4659480"/>
            <a:ext cx="21842280" cy="4392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168">
                <a:solidFill>
                  <a:srgbClr val="FF00D8"/>
                </a:solidFill>
                <a:latin typeface="Avenir Next Demi Bold"/>
                <a:ea typeface="Avenir Next Demi Bold"/>
              </a:rPr>
              <a:t>The End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The definition of system calls (2/3)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1196640" y="41680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All modern systems offers a series of privilege levels.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The operating system executes at the highest level of privilege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Allows the applications to request services via system calls, which are often implemented through traps.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The definition of system calls (3/3)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4" name="截圖 2020-07-20 上午11.34.24.png" descr="截圖 2020-07-20 上午11.34.24.png"/>
          <p:cNvPicPr/>
          <p:nvPr/>
        </p:nvPicPr>
        <p:blipFill>
          <a:blip r:embed="rId2"/>
          <a:stretch/>
        </p:blipFill>
        <p:spPr>
          <a:xfrm>
            <a:off x="3844440" y="2476080"/>
            <a:ext cx="16494480" cy="10662840"/>
          </a:xfrm>
          <a:prstGeom prst="rect">
            <a:avLst/>
          </a:prstGeom>
          <a:ln w="12700">
            <a:noFill/>
          </a:ln>
        </p:spPr>
      </p:pic>
      <p:sp>
        <p:nvSpPr>
          <p:cNvPr id="205" name="矩形 204"/>
          <p:cNvSpPr/>
          <p:nvPr/>
        </p:nvSpPr>
        <p:spPr>
          <a:xfrm>
            <a:off x="7740000" y="11288520"/>
            <a:ext cx="538920" cy="91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Alef"/>
                <a:ea typeface="DejaVu Sans"/>
              </a:rPr>
              <a:t>i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矩形 205"/>
          <p:cNvSpPr/>
          <p:nvPr/>
        </p:nvSpPr>
        <p:spPr>
          <a:xfrm>
            <a:off x="1440000" y="2700000"/>
            <a:ext cx="3778920" cy="1078920"/>
          </a:xfrm>
          <a:prstGeom prst="rect">
            <a:avLst/>
          </a:prstGeom>
          <a:solidFill>
            <a:srgbClr val="555353"/>
          </a:solidFill>
          <a:ln w="57240">
            <a:solidFill>
              <a:srgbClr val="003B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Regular"/>
              <a:ea typeface="DejaVu Sans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1800000" y="2988000"/>
            <a:ext cx="377892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Process Execution</a:t>
            </a:r>
            <a:endParaRPr lang="en-US" sz="28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08" name="直線接點 207"/>
          <p:cNvSpPr/>
          <p:nvPr/>
        </p:nvSpPr>
        <p:spPr>
          <a:xfrm>
            <a:off x="5400000" y="3240000"/>
            <a:ext cx="90000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Regular"/>
              <a:ea typeface="DejaVu Sans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6480000" y="2700000"/>
            <a:ext cx="4858920" cy="1078920"/>
          </a:xfrm>
          <a:prstGeom prst="rect">
            <a:avLst/>
          </a:prstGeom>
          <a:solidFill>
            <a:srgbClr val="555353"/>
          </a:solidFill>
          <a:ln w="57240">
            <a:solidFill>
              <a:srgbClr val="003B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Regular"/>
              <a:ea typeface="DejaVu Sans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7560360" y="4320000"/>
            <a:ext cx="5580000" cy="10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由</a:t>
            </a:r>
            <a:r>
              <a:rPr lang="en-US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Wrapper Routine</a:t>
            </a:r>
            <a:r>
              <a:rPr lang="zh-TW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產生</a:t>
            </a:r>
            <a:r>
              <a:rPr lang="en-US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Trap</a:t>
            </a:r>
            <a:endParaRPr lang="en-US" sz="28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11" name="直線接點 210"/>
          <p:cNvSpPr/>
          <p:nvPr/>
        </p:nvSpPr>
        <p:spPr>
          <a:xfrm>
            <a:off x="7560000" y="3960000"/>
            <a:ext cx="360" cy="108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Regular"/>
              <a:ea typeface="DejaVu Sans"/>
            </a:endParaRPr>
          </a:p>
        </p:txBody>
      </p:sp>
      <p:sp>
        <p:nvSpPr>
          <p:cNvPr id="212" name="直線接點 211"/>
          <p:cNvSpPr/>
          <p:nvPr/>
        </p:nvSpPr>
        <p:spPr>
          <a:xfrm>
            <a:off x="5400000" y="3240000"/>
            <a:ext cx="90000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Regular"/>
              <a:ea typeface="DejaVu Sans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804000" y="3024000"/>
            <a:ext cx="4498920" cy="88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Avenir Next Regular"/>
                <a:ea typeface="DejaVu Sans"/>
              </a:rPr>
              <a:t>Signal from user program</a:t>
            </a:r>
            <a:endParaRPr lang="en-US" sz="2800" b="0" strike="noStrike" spc="-1" dirty="0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14" name="直線接點 213"/>
          <p:cNvSpPr/>
          <p:nvPr/>
        </p:nvSpPr>
        <p:spPr>
          <a:xfrm>
            <a:off x="720000" y="5760000"/>
            <a:ext cx="23400000" cy="36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7800" tIns="-82800" rIns="127800" bIns="-828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Regular"/>
              <a:ea typeface="DejaVu Sans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900000" y="5040000"/>
            <a:ext cx="3598920" cy="104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User Mode</a:t>
            </a:r>
            <a:endParaRPr lang="en-US" sz="36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901080" y="6480000"/>
            <a:ext cx="3598920" cy="104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Kernel Mode</a:t>
            </a:r>
            <a:endParaRPr lang="en-US" sz="36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769080" y="5220000"/>
            <a:ext cx="4210920" cy="1618920"/>
          </a:xfrm>
          <a:prstGeom prst="rect">
            <a:avLst/>
          </a:prstGeom>
          <a:solidFill>
            <a:srgbClr val="555353"/>
          </a:solidFill>
          <a:ln w="57240">
            <a:solidFill>
              <a:srgbClr val="003B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Regular"/>
              <a:ea typeface="DejaVu Sans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020000" y="5400000"/>
            <a:ext cx="413892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Avenir Next Regular"/>
                <a:ea typeface="DejaVu Sans"/>
              </a:rPr>
              <a:t>Enter the kernel mode</a:t>
            </a:r>
            <a:endParaRPr lang="en-US" sz="2800" b="0" strike="noStrike" spc="-1" dirty="0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19" name="直線接點 218"/>
          <p:cNvSpPr/>
          <p:nvPr/>
        </p:nvSpPr>
        <p:spPr>
          <a:xfrm>
            <a:off x="8460000" y="7020000"/>
            <a:ext cx="0" cy="21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Regular"/>
              <a:ea typeface="DejaVu Sans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5220000" y="9361080"/>
            <a:ext cx="6838920" cy="1078920"/>
          </a:xfrm>
          <a:prstGeom prst="rect">
            <a:avLst/>
          </a:prstGeom>
          <a:solidFill>
            <a:srgbClr val="555353"/>
          </a:solidFill>
          <a:ln w="57240">
            <a:solidFill>
              <a:srgbClr val="003B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Regular"/>
              <a:ea typeface="DejaVu Sans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13500000" y="5220000"/>
            <a:ext cx="4678920" cy="1618920"/>
          </a:xfrm>
          <a:prstGeom prst="rect">
            <a:avLst/>
          </a:prstGeom>
          <a:solidFill>
            <a:srgbClr val="555353"/>
          </a:solidFill>
          <a:ln w="57240">
            <a:solidFill>
              <a:srgbClr val="003B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Regular"/>
              <a:ea typeface="DejaVu Sans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13840189" y="5530048"/>
            <a:ext cx="413892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Leave the kernel mode</a:t>
            </a:r>
            <a:endParaRPr lang="en-US" sz="28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23" name="直線接點 222"/>
          <p:cNvSpPr/>
          <p:nvPr/>
        </p:nvSpPr>
        <p:spPr>
          <a:xfrm flipV="1">
            <a:off x="15858000" y="4032000"/>
            <a:ext cx="360" cy="1008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Regular"/>
              <a:ea typeface="DejaVu Sans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13320000" y="2700000"/>
            <a:ext cx="4858920" cy="1078920"/>
          </a:xfrm>
          <a:prstGeom prst="rect">
            <a:avLst/>
          </a:prstGeom>
          <a:solidFill>
            <a:srgbClr val="555353"/>
          </a:solidFill>
          <a:ln w="57240">
            <a:solidFill>
              <a:srgbClr val="003B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Regular"/>
              <a:ea typeface="DejaVu Sans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14076000" y="3024000"/>
            <a:ext cx="4498920" cy="88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Resume  Execution</a:t>
            </a:r>
            <a:endParaRPr lang="en-US" sz="28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6120000" y="493200"/>
            <a:ext cx="11338920" cy="130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Trap </a:t>
            </a:r>
            <a:r>
              <a:rPr lang="zh-TW" sz="72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流程</a:t>
            </a:r>
            <a:endParaRPr lang="en-US" sz="72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19080000" y="4825800"/>
            <a:ext cx="5218920" cy="111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System call Interface</a:t>
            </a:r>
            <a:endParaRPr lang="en-US" sz="36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7020000" y="5940000"/>
            <a:ext cx="5580000" cy="10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Mode bit : 1 -&gt;0</a:t>
            </a:r>
            <a:endParaRPr lang="en-US" sz="28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440139" y="9360540"/>
            <a:ext cx="4320000" cy="1078920"/>
          </a:xfrm>
          <a:prstGeom prst="rect">
            <a:avLst/>
          </a:prstGeom>
          <a:solidFill>
            <a:srgbClr val="555353"/>
          </a:solidFill>
          <a:ln w="57240">
            <a:solidFill>
              <a:srgbClr val="003B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Regular"/>
              <a:ea typeface="DejaVu Sans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5578920" y="9648000"/>
            <a:ext cx="612000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System Call Handler (Trap handler)</a:t>
            </a:r>
            <a:endParaRPr lang="en-US" sz="28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14400000" y="9720000"/>
            <a:ext cx="612000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33" name="直線接點 232"/>
          <p:cNvSpPr/>
          <p:nvPr/>
        </p:nvSpPr>
        <p:spPr>
          <a:xfrm flipV="1">
            <a:off x="11698920" y="7253998"/>
            <a:ext cx="1801074" cy="1925278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Regular"/>
              <a:ea typeface="DejaVu Sans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16325460" y="9648000"/>
            <a:ext cx="612000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Service Routine</a:t>
            </a:r>
            <a:endParaRPr lang="en-US" sz="28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" name="箭號: 弧形右彎 1">
            <a:extLst>
              <a:ext uri="{FF2B5EF4-FFF2-40B4-BE49-F238E27FC236}">
                <a16:creationId xmlns:a16="http://schemas.microsoft.com/office/drawing/2014/main" id="{E60C2B58-BDDF-F94C-ADD3-975051A31C80}"/>
              </a:ext>
            </a:extLst>
          </p:cNvPr>
          <p:cNvSpPr/>
          <p:nvPr/>
        </p:nvSpPr>
        <p:spPr>
          <a:xfrm rot="16200000">
            <a:off x="13571200" y="9009834"/>
            <a:ext cx="537978" cy="297948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Avenir Next Regular"/>
            </a:endParaRPr>
          </a:p>
        </p:txBody>
      </p:sp>
      <p:sp>
        <p:nvSpPr>
          <p:cNvPr id="3" name="箭號: 弧形右彎 2">
            <a:extLst>
              <a:ext uri="{FF2B5EF4-FFF2-40B4-BE49-F238E27FC236}">
                <a16:creationId xmlns:a16="http://schemas.microsoft.com/office/drawing/2014/main" id="{BDE3F7FA-0C11-D0D9-660C-B5344B6728B4}"/>
              </a:ext>
            </a:extLst>
          </p:cNvPr>
          <p:cNvSpPr/>
          <p:nvPr/>
        </p:nvSpPr>
        <p:spPr>
          <a:xfrm rot="5400000">
            <a:off x="13457600" y="7811622"/>
            <a:ext cx="537978" cy="297948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Avenir Next Regular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7E39C6-0DCB-FDAF-C063-ACE6A38E4216}"/>
              </a:ext>
            </a:extLst>
          </p:cNvPr>
          <p:cNvSpPr/>
          <p:nvPr/>
        </p:nvSpPr>
        <p:spPr>
          <a:xfrm>
            <a:off x="13840189" y="6106464"/>
            <a:ext cx="5580000" cy="10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Avenir Next Regular"/>
                <a:ea typeface="DejaVu Sans"/>
              </a:rPr>
              <a:t>Mode bit : 0 -&gt; </a:t>
            </a:r>
            <a:r>
              <a:rPr lang="en-US" sz="2800" spc="-1" dirty="0">
                <a:solidFill>
                  <a:srgbClr val="FFFFFF"/>
                </a:solidFill>
                <a:latin typeface="Avenir Next Regular"/>
                <a:ea typeface="DejaVu Sans"/>
              </a:rPr>
              <a:t>1</a:t>
            </a:r>
            <a:endParaRPr lang="en-US" sz="2800" b="0" strike="noStrike" spc="-1" dirty="0">
              <a:solidFill>
                <a:srgbClr val="FFFFFF"/>
              </a:solidFill>
              <a:latin typeface="Avenir Next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An example of system calls 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6" name="截圖 2020-07-20 上午11.34.36.png" descr="截圖 2020-07-20 上午11.34.36.png"/>
          <p:cNvPicPr/>
          <p:nvPr/>
        </p:nvPicPr>
        <p:blipFill>
          <a:blip r:embed="rId2"/>
          <a:stretch/>
        </p:blipFill>
        <p:spPr>
          <a:xfrm>
            <a:off x="3130560" y="2530440"/>
            <a:ext cx="18120960" cy="10742400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Typical implementations of system calls 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203040" y="2810880"/>
            <a:ext cx="21842280" cy="10141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290" b="0" strike="noStrike" spc="-1">
                <a:solidFill>
                  <a:srgbClr val="D5D5D5"/>
                </a:solidFill>
                <a:latin typeface="Avenir Next Medium"/>
                <a:ea typeface="Avenir Next Medium"/>
              </a:rPr>
              <a:t>System calls can be roughly grouped into five major categories:</a:t>
            </a:r>
            <a:endParaRPr lang="en-US" sz="52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1270080" y="42670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Process control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File management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Device management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Information maintenance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Regular"/>
                <a:ea typeface="Avenir Next Regular"/>
              </a:rPr>
              <a:t>Communication</a:t>
            </a:r>
            <a:endParaRPr lang="en-US" sz="48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270080" y="3285720"/>
            <a:ext cx="21842280" cy="387180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0090" b="0" strike="noStrike" spc="-304">
                <a:solidFill>
                  <a:srgbClr val="FFFFFF"/>
                </a:solidFill>
                <a:latin typeface="Avenir Next Demi Bold"/>
                <a:ea typeface="Avenir Next Demi Bold"/>
              </a:rPr>
              <a:t>Example –add a system call and compile Linux Kernel from source code</a:t>
            </a:r>
            <a:endParaRPr lang="en-US" sz="1009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956</Words>
  <Application>Microsoft Office PowerPoint</Application>
  <PresentationFormat>自訂</PresentationFormat>
  <Paragraphs>153</Paragraphs>
  <Slides>34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22_ColorGradient</vt:lpstr>
      <vt:lpstr>22_ColorGradient</vt:lpstr>
      <vt:lpstr>22_ColorGradient</vt:lpstr>
      <vt:lpstr>22_ColorGradient</vt:lpstr>
      <vt:lpstr>22_ColorGradient</vt:lpstr>
      <vt:lpstr>Lab 4 System Call </vt:lpstr>
      <vt:lpstr>Outline</vt:lpstr>
      <vt:lpstr>The definition of system calls (1/3)</vt:lpstr>
      <vt:lpstr>The definition of system calls (2/3)</vt:lpstr>
      <vt:lpstr>The definition of system calls (3/3)</vt:lpstr>
      <vt:lpstr>PowerPoint 簡報</vt:lpstr>
      <vt:lpstr>An example of system calls </vt:lpstr>
      <vt:lpstr>Typical implementations of system calls </vt:lpstr>
      <vt:lpstr>Example –add a system call and compile Linux Kernel from source code</vt:lpstr>
      <vt:lpstr>A Step-by-Step Tutorial </vt:lpstr>
      <vt:lpstr>Step.1 Get the Linux kernel source code</vt:lpstr>
      <vt:lpstr>Extract tar.xz File</vt:lpstr>
      <vt:lpstr>Install the Compile Tools</vt:lpstr>
      <vt:lpstr>Transfer the Current Kernel Configuration</vt:lpstr>
      <vt:lpstr>Add Customized System Call (2/3)</vt:lpstr>
      <vt:lpstr>Add Customized System Call (1/3)</vt:lpstr>
      <vt:lpstr>Add Customized System Call (3/3)</vt:lpstr>
      <vt:lpstr>Implement the System Call Function (1/3)</vt:lpstr>
      <vt:lpstr>Implement the System Call Function (2/3)</vt:lpstr>
      <vt:lpstr>Implement the System Call Function (3/3)</vt:lpstr>
      <vt:lpstr>PowerPoint 簡報</vt:lpstr>
      <vt:lpstr>PowerPoint 簡報</vt:lpstr>
      <vt:lpstr>Compile a Linux Kernel (1/2)</vt:lpstr>
      <vt:lpstr>Compile the Kernel (2/2)</vt:lpstr>
      <vt:lpstr>Install the Kernel</vt:lpstr>
      <vt:lpstr>Verify</vt:lpstr>
      <vt:lpstr>PowerPoint 簡報</vt:lpstr>
      <vt:lpstr>Test system call (1/2)</vt:lpstr>
      <vt:lpstr>Test system call (2/2)</vt:lpstr>
      <vt:lpstr>Kernel message</vt:lpstr>
      <vt:lpstr>PowerPoint 簡報</vt:lpstr>
      <vt:lpstr>Exercises</vt:lpstr>
      <vt:lpstr>References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 System Call </dc:title>
  <dc:subject/>
  <dc:creator/>
  <dc:description/>
  <cp:lastModifiedBy>oslab253</cp:lastModifiedBy>
  <cp:revision>23</cp:revision>
  <dcterms:modified xsi:type="dcterms:W3CDTF">2023-09-27T05:24:51Z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自訂</vt:lpwstr>
  </property>
  <property fmtid="{D5CDD505-2E9C-101B-9397-08002B2CF9AE}" pid="3" name="Slides">
    <vt:i4>32</vt:i4>
  </property>
</Properties>
</file>