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16" r:id="rId44"/>
    <p:sldId id="317" r:id="rId45"/>
    <p:sldId id="318" r:id="rId46"/>
    <p:sldId id="319" r:id="rId47"/>
    <p:sldId id="307" r:id="rId48"/>
    <p:sldId id="308" r:id="rId49"/>
  </p:sldIdLst>
  <p:sldSz cx="12192000" cy="6858000"/>
  <p:notesSz cx="6645275" cy="9777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64" roundtripDataSignature="AMtx7mjxa5svgpKi7OUi6aukmzye5sB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0D4E6-1F6D-4ABE-A564-CCBC4AE9C5BE}" v="21" dt="2023-11-08T07:51:42.886"/>
    <p1510:client id="{634FF6D2-A6EC-4157-9266-C63966A06249}" v="2" dt="2023-11-08T02:54:01.538"/>
    <p1510:client id="{A9E04FA6-689A-423A-8685-FD8CB5D5476C}" v="4" dt="2023-11-08T05:29:46.424"/>
    <p1510:client id="{E5150538-E516-422C-820D-618B9584E6FC}" v="6" dt="2023-11-08T08:08:06.421"/>
    <p1510:client id="{F87CAAFF-EC6F-494C-8F9D-2859A66184C4}" v="1" dt="2023-11-08T07:53:54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customschemas.google.com/relationships/presentationmetadata" Target="meta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ken" userId="b2d0f5cbacf5221d" providerId="LiveId" clId="{A9E04FA6-689A-423A-8685-FD8CB5D5476C}"/>
    <pc:docChg chg="undo custSel addSld delSld modSld">
      <pc:chgData name="ken ken" userId="b2d0f5cbacf5221d" providerId="LiveId" clId="{A9E04FA6-689A-423A-8685-FD8CB5D5476C}" dt="2023-11-08T05:29:46.419" v="35"/>
      <pc:docMkLst>
        <pc:docMk/>
      </pc:docMkLst>
      <pc:sldChg chg="modNotesTx">
        <pc:chgData name="ken ken" userId="b2d0f5cbacf5221d" providerId="LiveId" clId="{A9E04FA6-689A-423A-8685-FD8CB5D5476C}" dt="2023-11-08T04:26:56.568" v="1" actId="6549"/>
        <pc:sldMkLst>
          <pc:docMk/>
          <pc:sldMk cId="0" sldId="268"/>
        </pc:sldMkLst>
      </pc:sldChg>
      <pc:sldChg chg="modNotesTx">
        <pc:chgData name="ken ken" userId="b2d0f5cbacf5221d" providerId="LiveId" clId="{A9E04FA6-689A-423A-8685-FD8CB5D5476C}" dt="2023-11-08T04:26:50.305" v="0" actId="6549"/>
        <pc:sldMkLst>
          <pc:docMk/>
          <pc:sldMk cId="0" sldId="269"/>
        </pc:sldMkLst>
      </pc:sldChg>
      <pc:sldChg chg="modNotesTx">
        <pc:chgData name="ken ken" userId="b2d0f5cbacf5221d" providerId="LiveId" clId="{A9E04FA6-689A-423A-8685-FD8CB5D5476C}" dt="2023-11-08T04:27:10.161" v="2" actId="6549"/>
        <pc:sldMkLst>
          <pc:docMk/>
          <pc:sldMk cId="0" sldId="270"/>
        </pc:sldMkLst>
      </pc:sldChg>
      <pc:sldChg chg="modNotesTx">
        <pc:chgData name="ken ken" userId="b2d0f5cbacf5221d" providerId="LiveId" clId="{A9E04FA6-689A-423A-8685-FD8CB5D5476C}" dt="2023-11-08T04:27:45.096" v="3" actId="6549"/>
        <pc:sldMkLst>
          <pc:docMk/>
          <pc:sldMk cId="0" sldId="271"/>
        </pc:sldMkLst>
      </pc:sldChg>
      <pc:sldChg chg="modNotesTx">
        <pc:chgData name="ken ken" userId="b2d0f5cbacf5221d" providerId="LiveId" clId="{A9E04FA6-689A-423A-8685-FD8CB5D5476C}" dt="2023-11-08T04:27:50.039" v="4" actId="6549"/>
        <pc:sldMkLst>
          <pc:docMk/>
          <pc:sldMk cId="0" sldId="272"/>
        </pc:sldMkLst>
      </pc:sldChg>
      <pc:sldChg chg="modNotesTx">
        <pc:chgData name="ken ken" userId="b2d0f5cbacf5221d" providerId="LiveId" clId="{A9E04FA6-689A-423A-8685-FD8CB5D5476C}" dt="2023-11-08T04:27:55.648" v="5" actId="6549"/>
        <pc:sldMkLst>
          <pc:docMk/>
          <pc:sldMk cId="0" sldId="273"/>
        </pc:sldMkLst>
      </pc:sldChg>
      <pc:sldChg chg="add">
        <pc:chgData name="ken ken" userId="b2d0f5cbacf5221d" providerId="LiveId" clId="{A9E04FA6-689A-423A-8685-FD8CB5D5476C}" dt="2023-11-08T05:29:46.419" v="35"/>
        <pc:sldMkLst>
          <pc:docMk/>
          <pc:sldMk cId="0" sldId="277"/>
        </pc:sldMkLst>
      </pc:sldChg>
      <pc:sldChg chg="modNotesTx">
        <pc:chgData name="ken ken" userId="b2d0f5cbacf5221d" providerId="LiveId" clId="{A9E04FA6-689A-423A-8685-FD8CB5D5476C}" dt="2023-11-08T04:28:07.210" v="6" actId="6549"/>
        <pc:sldMkLst>
          <pc:docMk/>
          <pc:sldMk cId="0" sldId="280"/>
        </pc:sldMkLst>
      </pc:sldChg>
      <pc:sldChg chg="modNotesTx">
        <pc:chgData name="ken ken" userId="b2d0f5cbacf5221d" providerId="LiveId" clId="{A9E04FA6-689A-423A-8685-FD8CB5D5476C}" dt="2023-11-08T04:28:15.957" v="7" actId="6549"/>
        <pc:sldMkLst>
          <pc:docMk/>
          <pc:sldMk cId="0" sldId="284"/>
        </pc:sldMkLst>
      </pc:sldChg>
      <pc:sldChg chg="modNotesTx">
        <pc:chgData name="ken ken" userId="b2d0f5cbacf5221d" providerId="LiveId" clId="{A9E04FA6-689A-423A-8685-FD8CB5D5476C}" dt="2023-11-08T04:28:32.471" v="8" actId="6549"/>
        <pc:sldMkLst>
          <pc:docMk/>
          <pc:sldMk cId="0" sldId="292"/>
        </pc:sldMkLst>
      </pc:sldChg>
      <pc:sldChg chg="modNotesTx">
        <pc:chgData name="ken ken" userId="b2d0f5cbacf5221d" providerId="LiveId" clId="{A9E04FA6-689A-423A-8685-FD8CB5D5476C}" dt="2023-11-08T04:28:45.452" v="9" actId="6549"/>
        <pc:sldMkLst>
          <pc:docMk/>
          <pc:sldMk cId="0" sldId="294"/>
        </pc:sldMkLst>
      </pc:sldChg>
      <pc:sldChg chg="addSp delSp modSp mod">
        <pc:chgData name="ken ken" userId="b2d0f5cbacf5221d" providerId="LiveId" clId="{A9E04FA6-689A-423A-8685-FD8CB5D5476C}" dt="2023-11-08T05:10:08.540" v="14"/>
        <pc:sldMkLst>
          <pc:docMk/>
          <pc:sldMk cId="0" sldId="298"/>
        </pc:sldMkLst>
        <pc:picChg chg="add del mod">
          <ac:chgData name="ken ken" userId="b2d0f5cbacf5221d" providerId="LiveId" clId="{A9E04FA6-689A-423A-8685-FD8CB5D5476C}" dt="2023-11-08T05:10:08.540" v="14"/>
          <ac:picMkLst>
            <pc:docMk/>
            <pc:sldMk cId="0" sldId="298"/>
            <ac:picMk id="4" creationId="{B301E6B7-CB50-BBC5-E8D7-CB059692AD9B}"/>
          </ac:picMkLst>
        </pc:picChg>
      </pc:sldChg>
      <pc:sldChg chg="add del">
        <pc:chgData name="ken ken" userId="b2d0f5cbacf5221d" providerId="LiveId" clId="{A9E04FA6-689A-423A-8685-FD8CB5D5476C}" dt="2023-11-08T05:18:35.189" v="21" actId="47"/>
        <pc:sldMkLst>
          <pc:docMk/>
          <pc:sldMk cId="0" sldId="300"/>
        </pc:sldMkLst>
      </pc:sldChg>
      <pc:sldChg chg="add del">
        <pc:chgData name="ken ken" userId="b2d0f5cbacf5221d" providerId="LiveId" clId="{A9E04FA6-689A-423A-8685-FD8CB5D5476C}" dt="2023-11-08T05:18:36.500" v="22" actId="47"/>
        <pc:sldMkLst>
          <pc:docMk/>
          <pc:sldMk cId="0" sldId="301"/>
        </pc:sldMkLst>
      </pc:sldChg>
      <pc:sldChg chg="add del">
        <pc:chgData name="ken ken" userId="b2d0f5cbacf5221d" providerId="LiveId" clId="{A9E04FA6-689A-423A-8685-FD8CB5D5476C}" dt="2023-11-08T05:18:37.642" v="23" actId="47"/>
        <pc:sldMkLst>
          <pc:docMk/>
          <pc:sldMk cId="0" sldId="302"/>
        </pc:sldMkLst>
      </pc:sldChg>
      <pc:sldChg chg="add del">
        <pc:chgData name="ken ken" userId="b2d0f5cbacf5221d" providerId="LiveId" clId="{A9E04FA6-689A-423A-8685-FD8CB5D5476C}" dt="2023-11-08T05:18:39.086" v="24" actId="47"/>
        <pc:sldMkLst>
          <pc:docMk/>
          <pc:sldMk cId="0" sldId="303"/>
        </pc:sldMkLst>
      </pc:sldChg>
      <pc:sldChg chg="add del">
        <pc:chgData name="ken ken" userId="b2d0f5cbacf5221d" providerId="LiveId" clId="{A9E04FA6-689A-423A-8685-FD8CB5D5476C}" dt="2023-11-08T05:18:40.930" v="25" actId="47"/>
        <pc:sldMkLst>
          <pc:docMk/>
          <pc:sldMk cId="0" sldId="304"/>
        </pc:sldMkLst>
      </pc:sldChg>
      <pc:sldChg chg="add del">
        <pc:chgData name="ken ken" userId="b2d0f5cbacf5221d" providerId="LiveId" clId="{A9E04FA6-689A-423A-8685-FD8CB5D5476C}" dt="2023-11-08T05:18:42.049" v="26" actId="47"/>
        <pc:sldMkLst>
          <pc:docMk/>
          <pc:sldMk cId="0" sldId="305"/>
        </pc:sldMkLst>
      </pc:sldChg>
      <pc:sldChg chg="add del">
        <pc:chgData name="ken ken" userId="b2d0f5cbacf5221d" providerId="LiveId" clId="{A9E04FA6-689A-423A-8685-FD8CB5D5476C}" dt="2023-11-08T05:18:42.685" v="27" actId="47"/>
        <pc:sldMkLst>
          <pc:docMk/>
          <pc:sldMk cId="0" sldId="306"/>
        </pc:sldMkLst>
      </pc:sldChg>
      <pc:sldChg chg="modSp add del mod">
        <pc:chgData name="ken ken" userId="b2d0f5cbacf5221d" providerId="LiveId" clId="{A9E04FA6-689A-423A-8685-FD8CB5D5476C}" dt="2023-11-08T05:18:43.522" v="28" actId="47"/>
        <pc:sldMkLst>
          <pc:docMk/>
          <pc:sldMk cId="0" sldId="309"/>
        </pc:sldMkLst>
        <pc:spChg chg="mod">
          <ac:chgData name="ken ken" userId="b2d0f5cbacf5221d" providerId="LiveId" clId="{A9E04FA6-689A-423A-8685-FD8CB5D5476C}" dt="2023-11-08T05:10:38.792" v="16" actId="27636"/>
          <ac:spMkLst>
            <pc:docMk/>
            <pc:sldMk cId="0" sldId="309"/>
            <ac:spMk id="567" creationId="{00000000-0000-0000-0000-000000000000}"/>
          </ac:spMkLst>
        </pc:spChg>
      </pc:sldChg>
      <pc:sldChg chg="add del">
        <pc:chgData name="ken ken" userId="b2d0f5cbacf5221d" providerId="LiveId" clId="{A9E04FA6-689A-423A-8685-FD8CB5D5476C}" dt="2023-11-08T05:18:45.553" v="29" actId="47"/>
        <pc:sldMkLst>
          <pc:docMk/>
          <pc:sldMk cId="0" sldId="310"/>
        </pc:sldMkLst>
      </pc:sldChg>
      <pc:sldChg chg="add del">
        <pc:chgData name="ken ken" userId="b2d0f5cbacf5221d" providerId="LiveId" clId="{A9E04FA6-689A-423A-8685-FD8CB5D5476C}" dt="2023-11-08T05:18:46.086" v="30" actId="47"/>
        <pc:sldMkLst>
          <pc:docMk/>
          <pc:sldMk cId="0" sldId="311"/>
        </pc:sldMkLst>
      </pc:sldChg>
      <pc:sldChg chg="add del">
        <pc:chgData name="ken ken" userId="b2d0f5cbacf5221d" providerId="LiveId" clId="{A9E04FA6-689A-423A-8685-FD8CB5D5476C}" dt="2023-11-08T05:18:47.172" v="31" actId="47"/>
        <pc:sldMkLst>
          <pc:docMk/>
          <pc:sldMk cId="0" sldId="312"/>
        </pc:sldMkLst>
      </pc:sldChg>
      <pc:sldChg chg="add del">
        <pc:chgData name="ken ken" userId="b2d0f5cbacf5221d" providerId="LiveId" clId="{A9E04FA6-689A-423A-8685-FD8CB5D5476C}" dt="2023-11-08T05:14:04.066" v="18" actId="47"/>
        <pc:sldMkLst>
          <pc:docMk/>
          <pc:sldMk cId="0" sldId="313"/>
        </pc:sldMkLst>
      </pc:sldChg>
      <pc:sldChg chg="add del">
        <pc:chgData name="ken ken" userId="b2d0f5cbacf5221d" providerId="LiveId" clId="{A9E04FA6-689A-423A-8685-FD8CB5D5476C}" dt="2023-11-08T05:14:05.281" v="19" actId="47"/>
        <pc:sldMkLst>
          <pc:docMk/>
          <pc:sldMk cId="0" sldId="314"/>
        </pc:sldMkLst>
      </pc:sldChg>
      <pc:sldChg chg="add del">
        <pc:chgData name="ken ken" userId="b2d0f5cbacf5221d" providerId="LiveId" clId="{A9E04FA6-689A-423A-8685-FD8CB5D5476C}" dt="2023-11-08T05:14:06.407" v="20" actId="47"/>
        <pc:sldMkLst>
          <pc:docMk/>
          <pc:sldMk cId="0" sldId="315"/>
        </pc:sldMkLst>
      </pc:sldChg>
      <pc:sldChg chg="modSp add mod">
        <pc:chgData name="ken ken" userId="b2d0f5cbacf5221d" providerId="LiveId" clId="{A9E04FA6-689A-423A-8685-FD8CB5D5476C}" dt="2023-11-08T05:10:38.798" v="17" actId="27636"/>
        <pc:sldMkLst>
          <pc:docMk/>
          <pc:sldMk cId="0" sldId="316"/>
        </pc:sldMkLst>
        <pc:spChg chg="mod">
          <ac:chgData name="ken ken" userId="b2d0f5cbacf5221d" providerId="LiveId" clId="{A9E04FA6-689A-423A-8685-FD8CB5D5476C}" dt="2023-11-08T05:10:38.798" v="17" actId="27636"/>
          <ac:spMkLst>
            <pc:docMk/>
            <pc:sldMk cId="0" sldId="316"/>
            <ac:spMk id="656" creationId="{00000000-0000-0000-0000-000000000000}"/>
          </ac:spMkLst>
        </pc:spChg>
      </pc:sldChg>
      <pc:sldChg chg="add">
        <pc:chgData name="ken ken" userId="b2d0f5cbacf5221d" providerId="LiveId" clId="{A9E04FA6-689A-423A-8685-FD8CB5D5476C}" dt="2023-11-08T05:10:38.714" v="15"/>
        <pc:sldMkLst>
          <pc:docMk/>
          <pc:sldMk cId="0" sldId="317"/>
        </pc:sldMkLst>
      </pc:sldChg>
      <pc:sldChg chg="add">
        <pc:chgData name="ken ken" userId="b2d0f5cbacf5221d" providerId="LiveId" clId="{A9E04FA6-689A-423A-8685-FD8CB5D5476C}" dt="2023-11-08T05:10:38.714" v="15"/>
        <pc:sldMkLst>
          <pc:docMk/>
          <pc:sldMk cId="0" sldId="318"/>
        </pc:sldMkLst>
      </pc:sldChg>
      <pc:sldChg chg="add">
        <pc:chgData name="ken ken" userId="b2d0f5cbacf5221d" providerId="LiveId" clId="{A9E04FA6-689A-423A-8685-FD8CB5D5476C}" dt="2023-11-08T05:10:38.714" v="15"/>
        <pc:sldMkLst>
          <pc:docMk/>
          <pc:sldMk cId="0" sldId="319"/>
        </pc:sldMkLst>
      </pc:sldChg>
      <pc:sldChg chg="add del">
        <pc:chgData name="ken ken" userId="b2d0f5cbacf5221d" providerId="LiveId" clId="{A9E04FA6-689A-423A-8685-FD8CB5D5476C}" dt="2023-11-08T05:18:54.085" v="32" actId="47"/>
        <pc:sldMkLst>
          <pc:docMk/>
          <pc:sldMk cId="0" sldId="320"/>
        </pc:sldMkLst>
      </pc:sldChg>
      <pc:sldChg chg="add del">
        <pc:chgData name="ken ken" userId="b2d0f5cbacf5221d" providerId="LiveId" clId="{A9E04FA6-689A-423A-8685-FD8CB5D5476C}" dt="2023-11-08T05:18:54.644" v="33" actId="47"/>
        <pc:sldMkLst>
          <pc:docMk/>
          <pc:sldMk cId="0" sldId="321"/>
        </pc:sldMkLst>
      </pc:sldChg>
      <pc:sldChg chg="add del">
        <pc:chgData name="ken ken" userId="b2d0f5cbacf5221d" providerId="LiveId" clId="{A9E04FA6-689A-423A-8685-FD8CB5D5476C}" dt="2023-11-08T05:18:55.373" v="34" actId="47"/>
        <pc:sldMkLst>
          <pc:docMk/>
          <pc:sldMk cId="0" sldId="322"/>
        </pc:sldMkLst>
      </pc:sldChg>
    </pc:docChg>
  </pc:docChgLst>
  <pc:docChgLst>
    <pc:chgData name="林 子閎" userId="d496ebd3736cf63e" providerId="Windows Live" clId="Web-{F87CAAFF-EC6F-494C-8F9D-2859A66184C4}"/>
    <pc:docChg chg="modSld">
      <pc:chgData name="林 子閎" userId="d496ebd3736cf63e" providerId="Windows Live" clId="Web-{F87CAAFF-EC6F-494C-8F9D-2859A66184C4}" dt="2023-11-08T07:53:54.419" v="0" actId="14100"/>
      <pc:docMkLst>
        <pc:docMk/>
      </pc:docMkLst>
      <pc:sldChg chg="modSp">
        <pc:chgData name="林 子閎" userId="d496ebd3736cf63e" providerId="Windows Live" clId="Web-{F87CAAFF-EC6F-494C-8F9D-2859A66184C4}" dt="2023-11-08T07:53:54.419" v="0" actId="14100"/>
        <pc:sldMkLst>
          <pc:docMk/>
          <pc:sldMk cId="0" sldId="294"/>
        </pc:sldMkLst>
        <pc:picChg chg="mod">
          <ac:chgData name="林 子閎" userId="d496ebd3736cf63e" providerId="Windows Live" clId="Web-{F87CAAFF-EC6F-494C-8F9D-2859A66184C4}" dt="2023-11-08T07:53:54.419" v="0" actId="14100"/>
          <ac:picMkLst>
            <pc:docMk/>
            <pc:sldMk cId="0" sldId="294"/>
            <ac:picMk id="3" creationId="{F4F41956-4A5A-CCD3-B88F-2BAC2CEFC19B}"/>
          </ac:picMkLst>
        </pc:picChg>
      </pc:sldChg>
    </pc:docChg>
  </pc:docChgLst>
  <pc:docChgLst>
    <pc:chgData name="林 子閎" userId="d496ebd3736cf63e" providerId="Windows Live" clId="Web-{1700D4E6-1F6D-4ABE-A564-CCBC4AE9C5BE}"/>
    <pc:docChg chg="modSld">
      <pc:chgData name="林 子閎" userId="d496ebd3736cf63e" providerId="Windows Live" clId="Web-{1700D4E6-1F6D-4ABE-A564-CCBC4AE9C5BE}" dt="2023-11-08T07:51:41.636" v="15" actId="20577"/>
      <pc:docMkLst>
        <pc:docMk/>
      </pc:docMkLst>
      <pc:sldChg chg="modSp">
        <pc:chgData name="林 子閎" userId="d496ebd3736cf63e" providerId="Windows Live" clId="Web-{1700D4E6-1F6D-4ABE-A564-CCBC4AE9C5BE}" dt="2023-11-08T07:51:10.010" v="0" actId="20577"/>
        <pc:sldMkLst>
          <pc:docMk/>
          <pc:sldMk cId="0" sldId="275"/>
        </pc:sldMkLst>
        <pc:spChg chg="mod">
          <ac:chgData name="林 子閎" userId="d496ebd3736cf63e" providerId="Windows Live" clId="Web-{1700D4E6-1F6D-4ABE-A564-CCBC4AE9C5BE}" dt="2023-11-08T07:51:10.010" v="0" actId="20577"/>
          <ac:spMkLst>
            <pc:docMk/>
            <pc:sldMk cId="0" sldId="275"/>
            <ac:spMk id="252" creationId="{00000000-0000-0000-0000-000000000000}"/>
          </ac:spMkLst>
        </pc:spChg>
      </pc:sldChg>
      <pc:sldChg chg="modSp">
        <pc:chgData name="林 子閎" userId="d496ebd3736cf63e" providerId="Windows Live" clId="Web-{1700D4E6-1F6D-4ABE-A564-CCBC4AE9C5BE}" dt="2023-11-08T07:51:24.245" v="14" actId="20577"/>
        <pc:sldMkLst>
          <pc:docMk/>
          <pc:sldMk cId="0" sldId="277"/>
        </pc:sldMkLst>
        <pc:spChg chg="mod">
          <ac:chgData name="林 子閎" userId="d496ebd3736cf63e" providerId="Windows Live" clId="Web-{1700D4E6-1F6D-4ABE-A564-CCBC4AE9C5BE}" dt="2023-11-08T07:51:17.870" v="1" actId="20577"/>
          <ac:spMkLst>
            <pc:docMk/>
            <pc:sldMk cId="0" sldId="277"/>
            <ac:spMk id="266" creationId="{00000000-0000-0000-0000-000000000000}"/>
          </ac:spMkLst>
        </pc:spChg>
        <pc:spChg chg="mod">
          <ac:chgData name="林 子閎" userId="d496ebd3736cf63e" providerId="Windows Live" clId="Web-{1700D4E6-1F6D-4ABE-A564-CCBC4AE9C5BE}" dt="2023-11-08T07:51:24.245" v="14" actId="20577"/>
          <ac:spMkLst>
            <pc:docMk/>
            <pc:sldMk cId="0" sldId="277"/>
            <ac:spMk id="267" creationId="{00000000-0000-0000-0000-000000000000}"/>
          </ac:spMkLst>
        </pc:spChg>
      </pc:sldChg>
      <pc:sldChg chg="modSp">
        <pc:chgData name="林 子閎" userId="d496ebd3736cf63e" providerId="Windows Live" clId="Web-{1700D4E6-1F6D-4ABE-A564-CCBC4AE9C5BE}" dt="2023-11-08T07:51:41.636" v="15" actId="20577"/>
        <pc:sldMkLst>
          <pc:docMk/>
          <pc:sldMk cId="0" sldId="316"/>
        </pc:sldMkLst>
        <pc:spChg chg="mod">
          <ac:chgData name="林 子閎" userId="d496ebd3736cf63e" providerId="Windows Live" clId="Web-{1700D4E6-1F6D-4ABE-A564-CCBC4AE9C5BE}" dt="2023-11-08T07:51:41.636" v="15" actId="20577"/>
          <ac:spMkLst>
            <pc:docMk/>
            <pc:sldMk cId="0" sldId="316"/>
            <ac:spMk id="655" creationId="{00000000-0000-0000-0000-000000000000}"/>
          </ac:spMkLst>
        </pc:spChg>
      </pc:sldChg>
    </pc:docChg>
  </pc:docChgLst>
  <pc:docChgLst>
    <pc:chgData name="林 子閎" userId="d496ebd3736cf63e" providerId="Windows Live" clId="Web-{E5150538-E516-422C-820D-618B9584E6FC}"/>
    <pc:docChg chg="modSld sldOrd">
      <pc:chgData name="林 子閎" userId="d496ebd3736cf63e" providerId="Windows Live" clId="Web-{E5150538-E516-422C-820D-618B9584E6FC}" dt="2023-11-08T08:08:06.421" v="5"/>
      <pc:docMkLst>
        <pc:docMk/>
      </pc:docMkLst>
      <pc:sldChg chg="ord">
        <pc:chgData name="林 子閎" userId="d496ebd3736cf63e" providerId="Windows Live" clId="Web-{E5150538-E516-422C-820D-618B9584E6FC}" dt="2023-11-08T08:02:17.428" v="4"/>
        <pc:sldMkLst>
          <pc:docMk/>
          <pc:sldMk cId="0" sldId="276"/>
        </pc:sldMkLst>
      </pc:sldChg>
      <pc:sldChg chg="ord">
        <pc:chgData name="林 子閎" userId="d496ebd3736cf63e" providerId="Windows Live" clId="Web-{E5150538-E516-422C-820D-618B9584E6FC}" dt="2023-11-08T07:30:48.360" v="3"/>
        <pc:sldMkLst>
          <pc:docMk/>
          <pc:sldMk cId="0" sldId="277"/>
        </pc:sldMkLst>
      </pc:sldChg>
      <pc:sldChg chg="delSp modSp ord">
        <pc:chgData name="林 子閎" userId="d496ebd3736cf63e" providerId="Windows Live" clId="Web-{E5150538-E516-422C-820D-618B9584E6FC}" dt="2023-11-08T08:08:06.421" v="5"/>
        <pc:sldMkLst>
          <pc:docMk/>
          <pc:sldMk cId="0" sldId="278"/>
        </pc:sldMkLst>
        <pc:picChg chg="mod">
          <ac:chgData name="林 子閎" userId="d496ebd3736cf63e" providerId="Windows Live" clId="Web-{E5150538-E516-422C-820D-618B9584E6FC}" dt="2023-11-08T06:58:35.306" v="2" actId="1076"/>
          <ac:picMkLst>
            <pc:docMk/>
            <pc:sldMk cId="0" sldId="278"/>
            <ac:picMk id="3" creationId="{6A96E769-A48F-5B36-EED2-BE03E3BDF80F}"/>
          </ac:picMkLst>
        </pc:picChg>
        <pc:picChg chg="del">
          <ac:chgData name="林 子閎" userId="d496ebd3736cf63e" providerId="Windows Live" clId="Web-{E5150538-E516-422C-820D-618B9584E6FC}" dt="2023-11-08T06:58:32.900" v="1"/>
          <ac:picMkLst>
            <pc:docMk/>
            <pc:sldMk cId="0" sldId="278"/>
            <ac:picMk id="27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是 </a:t>
            </a:r>
            <a:r>
              <a:rPr lang="en-US" err="1"/>
              <a:t>獲得</a:t>
            </a:r>
            <a:r>
              <a:rPr lang="en-US"/>
              <a:t> </a:t>
            </a:r>
            <a:r>
              <a:rPr lang="en-US" err="1"/>
              <a:t>此thread</a:t>
            </a:r>
            <a:r>
              <a:rPr lang="en-US"/>
              <a:t> </a:t>
            </a:r>
            <a:r>
              <a:rPr lang="en-US" err="1"/>
              <a:t>自己的ID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err="1"/>
              <a:t>euqal</a:t>
            </a:r>
            <a:r>
              <a:rPr lang="en-US"/>
              <a:t> 是 </a:t>
            </a:r>
            <a:r>
              <a:rPr lang="en-US" err="1"/>
              <a:t>判斷兩個thread</a:t>
            </a:r>
            <a:r>
              <a:rPr lang="en-US"/>
              <a:t> </a:t>
            </a:r>
            <a:r>
              <a:rPr lang="en-US" err="1"/>
              <a:t>是否相等</a:t>
            </a:r>
            <a:r>
              <a:rPr lang="en-US"/>
              <a:t>(</a:t>
            </a:r>
            <a:r>
              <a:rPr lang="zh-TW" altLang="en-US"/>
              <a:t>因為參數類型是</a:t>
            </a:r>
            <a:r>
              <a:rPr lang="en-US" altLang="zh-TW" err="1"/>
              <a:t>pthread_t</a:t>
            </a:r>
            <a:r>
              <a:rPr lang="en-US"/>
              <a:t>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9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9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7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39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9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8880ae441_1_8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5100" cy="43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298880ae441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98880ae441_1_88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5100" cy="43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298880ae441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98880ae441_1_129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5100" cy="43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298880ae441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8880ae441_1_138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5100" cy="43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298880ae441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52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2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 txBox="1">
            <a:spLocks noGrp="1"/>
          </p:cNvSpPr>
          <p:nvPr>
            <p:ph type="sldNum" idx="12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" y="733425"/>
            <a:ext cx="6518275" cy="3667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55"/>
          <p:cNvGrpSpPr/>
          <p:nvPr/>
        </p:nvGrpSpPr>
        <p:grpSpPr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18" name="Google Shape;18;p55" descr="oslab 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55" descr="15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55"/>
          <p:cNvGrpSpPr/>
          <p:nvPr/>
        </p:nvGrpSpPr>
        <p:grpSpPr>
          <a:xfrm>
            <a:off x="0" y="908050"/>
            <a:ext cx="8688917" cy="5761038"/>
            <a:chOff x="0" y="572"/>
            <a:chExt cx="4105" cy="3629"/>
          </a:xfrm>
        </p:grpSpPr>
        <p:graphicFrame>
          <p:nvGraphicFramePr>
            <p:cNvPr id="21" name="Google Shape;21;p55"/>
            <p:cNvGraphicFramePr/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799" imgH="3357" progId="Paint.Picture">
                    <p:embed/>
                  </p:oleObj>
                </mc:Choice>
                <mc:Fallback>
                  <p:oleObj r:id="rId5" imgW="2799" imgH="3357" progId="Paint.Picture">
                    <p:embed/>
                    <p:pic>
                      <p:nvPicPr>
                        <p:cNvPr id="21" name="Google Shape;21;p55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Google Shape;22;p55"/>
            <p:cNvSpPr/>
            <p:nvPr/>
          </p:nvSpPr>
          <p:spPr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 sz="1400"/>
            </a:p>
          </p:txBody>
        </p:sp>
      </p:grpSp>
      <p:sp>
        <p:nvSpPr>
          <p:cNvPr id="23" name="Google Shape;23;p5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6E119CA1-3AE3-D826-A0F3-1799E25F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 txBox="1">
            <a:spLocks noGrp="1"/>
          </p:cNvSpPr>
          <p:nvPr>
            <p:ph type="title"/>
          </p:nvPr>
        </p:nvSpPr>
        <p:spPr>
          <a:xfrm rot="5400000">
            <a:off x="7285039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65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1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6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62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ftr" idx="11"/>
          </p:nvPr>
        </p:nvSpPr>
        <p:spPr>
          <a:xfrm>
            <a:off x="3503085" y="6453188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aphicFrame>
        <p:nvGraphicFramePr>
          <p:cNvPr id="11" name="Google Shape;11;p54"/>
          <p:cNvGraphicFramePr/>
          <p:nvPr/>
        </p:nvGraphicFramePr>
        <p:xfrm>
          <a:off x="0" y="0"/>
          <a:ext cx="1583267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87450" imgH="6165850" progId="Paint.Picture">
                  <p:embed/>
                </p:oleObj>
              </mc:Choice>
              <mc:Fallback>
                <p:oleObj r:id="rId13" imgW="1187450" imgH="6165850" progId="Paint.Picture">
                  <p:embed/>
                  <p:pic>
                    <p:nvPicPr>
                      <p:cNvPr id="11" name="Google Shape;11;p54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3267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5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2504825/how-to-install-jdk-11-under-ubuntu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209800" y="25685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 9 </a:t>
            </a:r>
            <a:br>
              <a:rPr lang="en-US" b="1"/>
            </a:br>
            <a:r>
              <a:rPr lang="en-US" b="1"/>
              <a:t>Thread Management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2895600" y="4343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3200"/>
            </a:pPr>
            <a:r>
              <a:rPr lang="en-US" sz="3200" err="1">
                <a:latin typeface="Times New Roman"/>
                <a:ea typeface="Times New Roman"/>
                <a:cs typeface="Times New Roman"/>
                <a:sym typeface="Times New Roman"/>
              </a:rPr>
              <a:t>TA:Yung-Hsu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Chu</a:t>
            </a:r>
            <a:endParaRPr/>
          </a:p>
          <a:p>
            <a:pPr algn="ctr">
              <a:spcBef>
                <a:spcPts val="800"/>
              </a:spcBef>
              <a:buSzPts val="3200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Professor: </a:t>
            </a:r>
            <a:r>
              <a:rPr lang="en-US" sz="3200" err="1">
                <a:latin typeface="Times New Roman"/>
                <a:ea typeface="Times New Roman"/>
                <a:cs typeface="Times New Roman"/>
                <a:sym typeface="Times New Roman"/>
              </a:rPr>
              <a:t>Hsung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-Pin Chang</a:t>
            </a:r>
            <a:endParaRPr/>
          </a:p>
          <a:p>
            <a:pPr algn="ctr">
              <a:spcBef>
                <a:spcPts val="800"/>
              </a:spcBef>
              <a:buSzPts val="3200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Operating System Lab</a:t>
            </a:r>
            <a:endParaRPr/>
          </a:p>
          <a:p>
            <a:pPr algn="ctr">
              <a:spcBef>
                <a:spcPts val="800"/>
              </a:spcBef>
              <a:buSzPts val="3200"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What Are Pthreads?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 sz="2400"/>
              <a:t>Historically, hardware vendors have implemented their own proprietary versions of threads 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Difficult for programmers to develop portable threaded applications.</a:t>
            </a:r>
            <a:endParaRPr/>
          </a:p>
          <a:p>
            <a:pPr marL="342900">
              <a:lnSpc>
                <a:spcPct val="90000"/>
              </a:lnSpc>
              <a:spcBef>
                <a:spcPts val="640"/>
              </a:spcBef>
              <a:buSzPts val="2400"/>
            </a:pPr>
            <a:r>
              <a:rPr lang="en-US" sz="2400"/>
              <a:t>For UNIX systems, a standardized programming  interface has been specified by the IEEE POSIX 1003.1c standard (1995).</a:t>
            </a:r>
            <a:r>
              <a:rPr lang="en-US"/>
              <a:t> </a:t>
            </a:r>
            <a:endParaRPr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Implementations which adhere to this standard are referred to as </a:t>
            </a:r>
            <a:r>
              <a:rPr lang="en-US" sz="2400" i="1">
                <a:solidFill>
                  <a:srgbClr val="FF0000"/>
                </a:solidFill>
              </a:rPr>
              <a:t>POSIX threads</a:t>
            </a:r>
            <a:r>
              <a:rPr lang="en-US" sz="2400"/>
              <a:t>, or </a:t>
            </a:r>
            <a:r>
              <a:rPr lang="en-US" sz="2400" i="1" err="1">
                <a:solidFill>
                  <a:srgbClr val="FF0000"/>
                </a:solidFill>
              </a:rPr>
              <a:t>Pthreads</a:t>
            </a:r>
            <a:r>
              <a:rPr lang="en-US" sz="2400"/>
              <a:t>.</a:t>
            </a:r>
            <a:endParaRPr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 err="1"/>
              <a:t>Pthreads</a:t>
            </a:r>
            <a:r>
              <a:rPr lang="en-US" sz="2400"/>
              <a:t> are defined as a set of C language programming types and procedure calls, implemented with a </a:t>
            </a:r>
            <a:r>
              <a:rPr lang="en-US" sz="2400" i="1" err="1"/>
              <a:t>pthread.h</a:t>
            </a:r>
            <a:r>
              <a:rPr lang="en-US" sz="2400" i="1"/>
              <a:t> </a:t>
            </a:r>
            <a:r>
              <a:rPr lang="en-US" sz="2400"/>
              <a:t>header/include file and a thread library.</a:t>
            </a:r>
            <a:endParaRPr/>
          </a:p>
          <a:p>
            <a:pPr marL="342900" indent="-1905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905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The Pthreads API</a:t>
            </a:r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1981200" y="1219201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There is a whole set of library calls associated with threads, most of whose names start with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</a:t>
            </a:r>
            <a:r>
              <a:rPr lang="en-US" sz="2400"/>
              <a:t>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To use these library calls, we must include the file </a:t>
            </a:r>
            <a:r>
              <a:rPr lang="en-US" sz="240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pthread.h</a:t>
            </a:r>
            <a:r>
              <a:rPr lang="en-US" sz="2400"/>
              <a:t>, and link with the pthread library using 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</a:t>
            </a:r>
            <a:r>
              <a:rPr lang="en-US" sz="2400"/>
              <a:t>.</a:t>
            </a:r>
            <a:endParaRPr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949" y="3000376"/>
            <a:ext cx="713410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Referencing Threads by ID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pthread_self</a:t>
            </a:r>
            <a:r>
              <a:rPr lang="en-US" sz="2800"/>
              <a:t>: A thread can find out its ID.</a:t>
            </a:r>
            <a:endParaRPr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342900">
              <a:spcBef>
                <a:spcPts val="560"/>
              </a:spcBef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pthread_equal</a:t>
            </a:r>
            <a:r>
              <a:rPr lang="en-US" sz="2800"/>
              <a:t>: To compare thread IDs for equality.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2819400" y="2209800"/>
            <a:ext cx="6858000" cy="1295400"/>
          </a:xfrm>
          <a:prstGeom prst="roundRect">
            <a:avLst>
              <a:gd name="adj" fmla="val 16667"/>
            </a:avLst>
          </a:prstGeom>
          <a:solidFill>
            <a:srgbClr val="FF0000">
              <a:alpha val="1490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800" b="1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#include&lt;pthread.h&gt;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pthread_t </a:t>
            </a:r>
            <a:r>
              <a:rPr lang="zh-TW" altLang="en-US" sz="2400" b="1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</a:rPr>
              <a:t>pthread_self(</a:t>
            </a:r>
            <a:r>
              <a:rPr lang="en-US" sz="2400">
                <a:solidFill>
                  <a:schemeClr val="dk1"/>
                </a:solidFill>
              </a:rPr>
              <a:t>void</a:t>
            </a:r>
            <a:r>
              <a:rPr lang="en-US" sz="2400" b="1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endParaRPr sz="2800">
              <a:solidFill>
                <a:schemeClr val="dk1"/>
              </a:solidFill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2819400" y="4267200"/>
            <a:ext cx="7637106" cy="2286000"/>
          </a:xfrm>
          <a:prstGeom prst="roundRect">
            <a:avLst>
              <a:gd name="adj" fmla="val 16667"/>
            </a:avLst>
          </a:prstGeom>
          <a:solidFill>
            <a:srgbClr val="FF0000">
              <a:alpha val="1490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800" b="1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#include&lt;pthread.h&gt;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int </a:t>
            </a:r>
            <a:r>
              <a:rPr lang="zh-TW" altLang="en-US" sz="2400" b="1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</a:rPr>
              <a:t>pthread_equal(pthread_t </a:t>
            </a:r>
            <a:r>
              <a:rPr lang="en-US" sz="2400" i="1">
                <a:solidFill>
                  <a:schemeClr val="dk1"/>
                </a:solidFill>
              </a:rPr>
              <a:t>t1</a:t>
            </a:r>
            <a:r>
              <a:rPr lang="en-US" sz="2400" b="1">
                <a:solidFill>
                  <a:schemeClr val="dk1"/>
                </a:solidFill>
              </a:rPr>
              <a:t>,pthread_t </a:t>
            </a:r>
            <a:r>
              <a:rPr lang="en-US" sz="2400" i="1">
                <a:solidFill>
                  <a:schemeClr val="dk1"/>
                </a:solidFill>
              </a:rPr>
              <a:t>t2</a:t>
            </a:r>
            <a:r>
              <a:rPr lang="en-US" sz="2400" b="1">
                <a:solidFill>
                  <a:schemeClr val="dk1"/>
                </a:solidFill>
              </a:rPr>
              <a:t>);</a:t>
            </a:r>
            <a:endParaRPr/>
          </a:p>
          <a:p>
            <a:endParaRPr sz="2800" b="1">
              <a:solidFill>
                <a:schemeClr val="dk1"/>
              </a:solidFill>
            </a:endParaRPr>
          </a:p>
          <a:p>
            <a:r>
              <a:rPr lang="en-US" sz="2000" b="1">
                <a:solidFill>
                  <a:schemeClr val="dk1"/>
                </a:solidFill>
              </a:rPr>
              <a:t>/*Return a nonzero value if t1 equals t2, </a:t>
            </a:r>
            <a:endParaRPr/>
          </a:p>
          <a:p>
            <a:r>
              <a:rPr lang="en-US" sz="2000" b="1">
                <a:solidFill>
                  <a:schemeClr val="dk1"/>
                </a:solidFill>
              </a:rPr>
              <a:t>   0 if the thread IDs are not equal*/</a:t>
            </a:r>
            <a:endParaRPr/>
          </a:p>
          <a:p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Creating a Thread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-US" sz="2800"/>
              <a:t>: creates a thread.</a:t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2514600" y="1905000"/>
            <a:ext cx="7315200" cy="2286000"/>
          </a:xfrm>
          <a:prstGeom prst="roundRect">
            <a:avLst>
              <a:gd name="adj" fmla="val 16667"/>
            </a:avLst>
          </a:prstGeom>
          <a:solidFill>
            <a:srgbClr val="FF0000">
              <a:alpha val="1490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800" b="1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#include&lt;pthread.h&gt; 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int pthread_create(pthread_t </a:t>
            </a:r>
            <a:r>
              <a:rPr lang="en-US" sz="2400" i="1">
                <a:solidFill>
                  <a:schemeClr val="dk1"/>
                </a:solidFill>
              </a:rPr>
              <a:t>*thread</a:t>
            </a:r>
            <a:r>
              <a:rPr lang="en-US" sz="2400" b="1">
                <a:solidFill>
                  <a:schemeClr val="dk1"/>
                </a:solidFill>
              </a:rPr>
              <a:t>, 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	const </a:t>
            </a:r>
            <a:r>
              <a:rPr lang="en-US" sz="2400" b="1" err="1">
                <a:solidFill>
                  <a:schemeClr val="dk1"/>
                </a:solidFill>
              </a:rPr>
              <a:t>pthread_att_t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r>
              <a:rPr lang="en-US" sz="2400" i="1">
                <a:solidFill>
                  <a:schemeClr val="dk1"/>
                </a:solidFill>
              </a:rPr>
              <a:t>*</a:t>
            </a:r>
            <a:r>
              <a:rPr lang="en-US" sz="2400" i="1" err="1">
                <a:solidFill>
                  <a:schemeClr val="dk1"/>
                </a:solidFill>
              </a:rPr>
              <a:t>attr</a:t>
            </a:r>
            <a:r>
              <a:rPr lang="en-US" sz="2400" b="1">
                <a:solidFill>
                  <a:schemeClr val="dk1"/>
                </a:solidFill>
              </a:rPr>
              <a:t>, 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	void </a:t>
            </a:r>
            <a:r>
              <a:rPr lang="en-US" sz="2400" i="1">
                <a:solidFill>
                  <a:schemeClr val="dk1"/>
                </a:solidFill>
              </a:rPr>
              <a:t>*(*</a:t>
            </a:r>
            <a:r>
              <a:rPr lang="en-US" sz="2400" i="1" err="1">
                <a:solidFill>
                  <a:schemeClr val="dk1"/>
                </a:solidFill>
              </a:rPr>
              <a:t>start_routine</a:t>
            </a:r>
            <a:r>
              <a:rPr lang="en-US" sz="2400" i="1">
                <a:solidFill>
                  <a:schemeClr val="dk1"/>
                </a:solidFill>
              </a:rPr>
              <a:t>)(void *)</a:t>
            </a:r>
            <a:r>
              <a:rPr lang="en-US" sz="2400" b="1">
                <a:solidFill>
                  <a:schemeClr val="dk1"/>
                </a:solidFill>
              </a:rPr>
              <a:t>, void </a:t>
            </a:r>
            <a:r>
              <a:rPr lang="en-US" sz="2400" i="1">
                <a:solidFill>
                  <a:schemeClr val="dk1"/>
                </a:solidFill>
              </a:rPr>
              <a:t>*</a:t>
            </a:r>
            <a:r>
              <a:rPr lang="en-US" sz="2400" i="1" err="1">
                <a:solidFill>
                  <a:schemeClr val="dk1"/>
                </a:solidFill>
              </a:rPr>
              <a:t>arg</a:t>
            </a:r>
            <a:r>
              <a:rPr lang="en-US" sz="2400" b="1">
                <a:solidFill>
                  <a:schemeClr val="dk1"/>
                </a:solidFill>
              </a:rPr>
              <a:t>);</a:t>
            </a:r>
            <a:endParaRPr/>
          </a:p>
          <a:p>
            <a:r>
              <a:rPr lang="en-US" sz="1800" b="1">
                <a:solidFill>
                  <a:schemeClr val="dk1"/>
                </a:solidFill>
              </a:rPr>
              <a:t>/*Return 0 if successful*/</a:t>
            </a:r>
            <a:endParaRPr/>
          </a:p>
          <a:p>
            <a:endParaRPr sz="2000">
              <a:solidFill>
                <a:schemeClr val="dk1"/>
              </a:solidFill>
            </a:endParaRPr>
          </a:p>
          <a:p>
            <a:endParaRPr sz="2800">
              <a:solidFill>
                <a:schemeClr val="dk1"/>
              </a:solidFill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2362200" y="4191000"/>
            <a:ext cx="762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</a:rPr>
              <a:t>thread: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 i="1">
                <a:solidFill>
                  <a:schemeClr val="dk1"/>
                </a:solidFill>
              </a:rPr>
              <a:t>Point to the ID of the newly created thread.</a:t>
            </a:r>
            <a:endParaRPr lang="en-US"/>
          </a:p>
          <a:p>
            <a:r>
              <a:rPr lang="en-US" sz="2400" b="1" err="1">
                <a:solidFill>
                  <a:schemeClr val="dk1"/>
                </a:solidFill>
              </a:rPr>
              <a:t>attr</a:t>
            </a:r>
            <a:r>
              <a:rPr lang="en-US" sz="2400" b="1">
                <a:solidFill>
                  <a:schemeClr val="dk1"/>
                </a:solidFill>
              </a:rPr>
              <a:t>: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 i="1">
                <a:solidFill>
                  <a:schemeClr val="dk1"/>
                </a:solidFill>
              </a:rPr>
              <a:t>An attribute object that encapsulates the attributes of a thread.</a:t>
            </a:r>
            <a:br>
              <a:rPr lang="en-US" sz="1800" i="1">
                <a:solidFill>
                  <a:schemeClr val="dk1"/>
                </a:solidFill>
              </a:rPr>
            </a:br>
            <a:r>
              <a:rPr lang="en-US" sz="1800" i="1">
                <a:solidFill>
                  <a:schemeClr val="dk1"/>
                </a:solidFill>
              </a:rPr>
              <a:t>NULL for the default values.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lang="en-US"/>
          </a:p>
          <a:p>
            <a:r>
              <a:rPr lang="en-US" sz="2400" b="1" err="1">
                <a:solidFill>
                  <a:schemeClr val="dk1"/>
                </a:solidFill>
              </a:rPr>
              <a:t>start_routine</a:t>
            </a:r>
            <a:r>
              <a:rPr lang="en-US" sz="2400" b="1">
                <a:solidFill>
                  <a:schemeClr val="dk1"/>
                </a:solidFill>
              </a:rPr>
              <a:t>: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 i="1">
                <a:solidFill>
                  <a:schemeClr val="dk1"/>
                </a:solidFill>
              </a:rPr>
              <a:t>The C routine that the thread calls when it begins execution</a:t>
            </a:r>
            <a:endParaRPr/>
          </a:p>
          <a:p>
            <a:r>
              <a:rPr lang="en-US" sz="2400" b="1" err="1">
                <a:solidFill>
                  <a:schemeClr val="dk1"/>
                </a:solidFill>
              </a:rPr>
              <a:t>arg</a:t>
            </a:r>
            <a:r>
              <a:rPr lang="en-US" sz="2400" b="1">
                <a:solidFill>
                  <a:schemeClr val="dk1"/>
                </a:solidFill>
              </a:rPr>
              <a:t>: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 i="1">
                <a:solidFill>
                  <a:schemeClr val="dk1"/>
                </a:solidFill>
              </a:rPr>
              <a:t>The argument that is to be passed to </a:t>
            </a:r>
            <a:r>
              <a:rPr lang="en-US" sz="1800" i="1" err="1">
                <a:solidFill>
                  <a:schemeClr val="dk1"/>
                </a:solidFill>
              </a:rPr>
              <a:t>start_routine</a:t>
            </a:r>
            <a:r>
              <a:rPr lang="en-US" sz="1800" i="1">
                <a:solidFill>
                  <a:schemeClr val="dk1"/>
                </a:solidFill>
              </a:rPr>
              <a:t>. NULL may be used if no argument is to be passed.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Exiting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If the main thread has no work to do after creating other threads, it should either block until all threads have completed or call </a:t>
            </a:r>
            <a:r>
              <a:rPr lang="en-US" sz="2400" err="1"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/>
              <a:t>.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 b="1"/>
          </a:p>
        </p:txBody>
      </p:sp>
      <p:sp>
        <p:nvSpPr>
          <p:cNvPr id="200" name="Google Shape;200;p14"/>
          <p:cNvSpPr/>
          <p:nvPr/>
        </p:nvSpPr>
        <p:spPr>
          <a:xfrm>
            <a:off x="2819400" y="2971800"/>
            <a:ext cx="6858000" cy="1295400"/>
          </a:xfrm>
          <a:prstGeom prst="roundRect">
            <a:avLst>
              <a:gd name="adj" fmla="val 16667"/>
            </a:avLst>
          </a:prstGeom>
          <a:solidFill>
            <a:srgbClr val="FF0000">
              <a:alpha val="1490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800" b="1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#include&lt;pthread.h&gt;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pthread_t pthread_exit(void </a:t>
            </a:r>
            <a:r>
              <a:rPr lang="en-US" sz="2400">
                <a:solidFill>
                  <a:schemeClr val="dk1"/>
                </a:solidFill>
              </a:rPr>
              <a:t>*</a:t>
            </a:r>
            <a:r>
              <a:rPr lang="en-US" sz="2400" err="1">
                <a:solidFill>
                  <a:schemeClr val="dk1"/>
                </a:solidFill>
              </a:rPr>
              <a:t>value_ptr</a:t>
            </a:r>
            <a:r>
              <a:rPr lang="en-US" sz="2400" b="1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Joining</a:t>
            </a: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-US" sz="2800"/>
              <a:t>: </a:t>
            </a:r>
            <a:r>
              <a:rPr lang="en-US" sz="2400"/>
              <a:t>causes the caller to wait for the specified thread to exit.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</p:txBody>
      </p:sp>
      <p:sp>
        <p:nvSpPr>
          <p:cNvPr id="209" name="Google Shape;209;p15"/>
          <p:cNvSpPr/>
          <p:nvPr/>
        </p:nvSpPr>
        <p:spPr>
          <a:xfrm>
            <a:off x="2819400" y="2438400"/>
            <a:ext cx="6781800" cy="1905000"/>
          </a:xfrm>
          <a:prstGeom prst="roundRect">
            <a:avLst>
              <a:gd name="adj" fmla="val 16667"/>
            </a:avLst>
          </a:prstGeom>
          <a:solidFill>
            <a:srgbClr val="FF0000">
              <a:alpha val="1490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800" b="1">
              <a:solidFill>
                <a:schemeClr val="dk1"/>
              </a:solidFill>
            </a:endParaRPr>
          </a:p>
          <a:p>
            <a:r>
              <a:rPr lang="en-US" sz="2400" b="1">
                <a:solidFill>
                  <a:schemeClr val="dk1"/>
                </a:solidFill>
              </a:rPr>
              <a:t>#include&lt;pthread.h&gt;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pthread_t pthread_join(pthread_t </a:t>
            </a:r>
            <a:r>
              <a:rPr lang="en-US" sz="2400">
                <a:solidFill>
                  <a:schemeClr val="dk1"/>
                </a:solidFill>
              </a:rPr>
              <a:t>thread</a:t>
            </a:r>
            <a:r>
              <a:rPr lang="en-US" sz="2400" b="1">
                <a:solidFill>
                  <a:schemeClr val="dk1"/>
                </a:solidFill>
              </a:rPr>
              <a:t>, </a:t>
            </a:r>
            <a:endParaRPr/>
          </a:p>
          <a:p>
            <a:r>
              <a:rPr lang="en-US" sz="2400" b="1">
                <a:solidFill>
                  <a:schemeClr val="dk1"/>
                </a:solidFill>
              </a:rPr>
              <a:t>			void </a:t>
            </a:r>
            <a:r>
              <a:rPr lang="en-US" sz="2400">
                <a:solidFill>
                  <a:schemeClr val="dk1"/>
                </a:solidFill>
              </a:rPr>
              <a:t>**</a:t>
            </a:r>
            <a:r>
              <a:rPr lang="en-US" sz="2400" err="1">
                <a:solidFill>
                  <a:schemeClr val="dk1"/>
                </a:solidFill>
              </a:rPr>
              <a:t>value_ptr</a:t>
            </a:r>
            <a:r>
              <a:rPr lang="en-US" sz="2400" b="1">
                <a:solidFill>
                  <a:schemeClr val="dk1"/>
                </a:solidFill>
              </a:rPr>
              <a:t>);</a:t>
            </a:r>
            <a:endParaRPr/>
          </a:p>
          <a:p>
            <a:r>
              <a:rPr lang="en-US" sz="1800">
                <a:solidFill>
                  <a:schemeClr val="dk1"/>
                </a:solidFill>
              </a:rPr>
              <a:t>/*Return 0 if successful*/</a:t>
            </a:r>
            <a:endParaRPr/>
          </a:p>
          <a:p>
            <a:endParaRPr sz="2000">
              <a:solidFill>
                <a:schemeClr val="dk1"/>
              </a:solidFill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438400" y="4481513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</a:rPr>
              <a:t>thread:</a:t>
            </a:r>
            <a:r>
              <a:rPr lang="en-US" sz="1800">
                <a:solidFill>
                  <a:schemeClr val="dk1"/>
                </a:solidFill>
              </a:rPr>
              <a:t> The </a:t>
            </a:r>
            <a:r>
              <a:rPr lang="en-US" sz="1800" i="1">
                <a:solidFill>
                  <a:schemeClr val="dk1"/>
                </a:solidFill>
              </a:rPr>
              <a:t>ID of the terminating thread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/>
          </a:p>
          <a:p>
            <a:r>
              <a:rPr lang="en-US" sz="2400" b="1" err="1">
                <a:solidFill>
                  <a:schemeClr val="dk1"/>
                </a:solidFill>
              </a:rPr>
              <a:t>value_ptr</a:t>
            </a:r>
            <a:r>
              <a:rPr lang="en-US" sz="2400" b="1">
                <a:solidFill>
                  <a:schemeClr val="dk1"/>
                </a:solidFill>
              </a:rPr>
              <a:t>:</a:t>
            </a:r>
            <a:r>
              <a:rPr lang="en-US" sz="1800" b="1">
                <a:solidFill>
                  <a:schemeClr val="dk1"/>
                </a:solidFill>
              </a:rPr>
              <a:t> </a:t>
            </a:r>
            <a:r>
              <a:rPr lang="en-US" sz="1800" i="1">
                <a:solidFill>
                  <a:schemeClr val="dk1"/>
                </a:solidFill>
              </a:rPr>
              <a:t>Provides a location for a pointer to the return status that the target thread passes to </a:t>
            </a:r>
            <a:r>
              <a:rPr lang="en-US" sz="1800" i="1" err="1">
                <a:solidFill>
                  <a:schemeClr val="dk1"/>
                </a:solidFill>
              </a:rPr>
              <a:t>pthread_exit</a:t>
            </a:r>
            <a:r>
              <a:rPr lang="en-US" sz="1800" i="1">
                <a:solidFill>
                  <a:schemeClr val="dk1"/>
                </a:solidFill>
              </a:rPr>
              <a:t>. The caller does not retrieve the target thread return status if NULL.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Example</a:t>
            </a:r>
            <a:endParaRPr b="1"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1" y="685800"/>
            <a:ext cx="5870561" cy="564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Example</a:t>
            </a:r>
            <a:endParaRPr b="1"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231" y="4496537"/>
            <a:ext cx="6887536" cy="92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4599" y="1437410"/>
            <a:ext cx="6935168" cy="280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Compile</a:t>
            </a:r>
            <a:endParaRPr b="1"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2037183" y="5063560"/>
            <a:ext cx="82296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>
              <a:spcBef>
                <a:spcPts val="0"/>
              </a:spcBef>
              <a:buSzPct val="100000"/>
            </a:pPr>
            <a:r>
              <a:rPr lang="en-US"/>
              <a:t>While compiling pthread program, ensure to add “</a:t>
            </a:r>
            <a:r>
              <a:rPr lang="en-US">
                <a:solidFill>
                  <a:srgbClr val="FF0000"/>
                </a:solidFill>
              </a:rPr>
              <a:t>-pthread</a:t>
            </a:r>
            <a:r>
              <a:rPr lang="en-US"/>
              <a:t>” option to command line. (Link </a:t>
            </a:r>
            <a:r>
              <a:rPr lang="en-US" err="1"/>
              <a:t>libpthread.a</a:t>
            </a:r>
            <a:r>
              <a:rPr lang="en-US"/>
              <a:t> library)</a:t>
            </a:r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819400" y="2514600"/>
            <a:ext cx="5562600" cy="381000"/>
          </a:xfrm>
          <a:prstGeom prst="roundRect">
            <a:avLst>
              <a:gd name="adj" fmla="val 16667"/>
            </a:avLst>
          </a:prstGeom>
          <a:solidFill>
            <a:srgbClr val="FF0000">
              <a:alpha val="4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9153526" y="3387726"/>
            <a:ext cx="142875" cy="193675"/>
          </a:xfrm>
          <a:prstGeom prst="leftBracket">
            <a:avLst>
              <a:gd name="adj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789238" y="3575051"/>
            <a:ext cx="762000" cy="180975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pic>
        <p:nvPicPr>
          <p:cNvPr id="3" name="圖片 2" descr="一張含有 文字, 螢幕擷取畫面, 紫蘿蘭, 字型 的圖片&#10;&#10;自動產生的描述">
            <a:extLst>
              <a:ext uri="{FF2B5EF4-FFF2-40B4-BE49-F238E27FC236}">
                <a16:creationId xmlns:a16="http://schemas.microsoft.com/office/drawing/2014/main" id="{84D38A81-3DC7-68EC-DFEE-31945779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2390356"/>
            <a:ext cx="8607689" cy="1994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Example (cont.)</a:t>
            </a:r>
            <a:endParaRPr/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7533EFA-1868-1815-DC2E-3E28EAB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79" y="2359025"/>
            <a:ext cx="7626219" cy="2156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Thread Overview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Pthreads</a:t>
            </a:r>
            <a:endParaRPr sz="2800" b="1"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Creating threads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Exit threads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Join threads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Java Thread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Install the Java Virtual Machine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Creating Threads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Excuting Threads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Join threads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Exercise</a:t>
            </a:r>
            <a:endParaRPr/>
          </a:p>
          <a:p>
            <a:pPr marL="0" indent="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b="1"/>
          </a:p>
        </p:txBody>
      </p:sp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Lab1(40pts.)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 b="1"/>
              <a:t>Using </a:t>
            </a:r>
            <a:r>
              <a:rPr lang="en-US" sz="2800" b="1" err="1">
                <a:solidFill>
                  <a:srgbClr val="C00000"/>
                </a:solidFill>
              </a:rPr>
              <a:t>Pthreads</a:t>
            </a:r>
            <a:r>
              <a:rPr lang="en-US" sz="2800" b="1"/>
              <a:t> to create four identical threads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Also declare a global variable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/>
              <a:t> = 0.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The main program passes a value containing the number of iterations to the threads.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 b="1"/>
              <a:t>Each thread increments the same global variable 25,000,000 times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Each thread prints the number of iterations from argument and its thread ID.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So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/>
              <a:t> is incremented a total of 100,000,000 times.</a:t>
            </a:r>
            <a:endParaRPr/>
          </a:p>
          <a:p>
            <a:pPr marL="342900" indent="-1905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Lab1 (cont.)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The main program waits for the four threads to complete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Then print out the global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/>
              <a:t> variable at last.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Lab1 (cont.)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Example: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96E769-A48F-5B36-EED2-BE03E3BD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62" y="2878856"/>
            <a:ext cx="1071562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65100">
              <a:spcBef>
                <a:spcPts val="0"/>
              </a:spcBef>
              <a:buSzPts val="2800"/>
              <a:buNone/>
            </a:pPr>
            <a:endParaRPr sz="2800" b="1"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b="1"/>
          </a:p>
        </p:txBody>
      </p: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Java Thread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 1-1</a:t>
            </a:r>
            <a:endParaRPr b="1"/>
          </a:p>
        </p:txBody>
      </p:sp>
      <p:sp>
        <p:nvSpPr>
          <p:cNvPr id="267" name="Google Shape;267;p2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Run your Lab1 program several times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Questions: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Observe all of the results you got, and think about what problem does it have? </a:t>
            </a:r>
            <a:endParaRPr lang="zh-TW" altLang="en-US"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Compare to fork() process by doing all the same thing to the global variable, can you figure out what’s the difference between them? </a:t>
            </a:r>
            <a:endParaRPr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78A19A7-2A53-15E6-9AFF-E08F2D96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29" y="1822476"/>
            <a:ext cx="6208207" cy="4630712"/>
          </a:xfrm>
          <a:prstGeom prst="rect">
            <a:avLst/>
          </a:prstGeom>
        </p:spPr>
      </p:pic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Install the Java Virtual Machine</a:t>
            </a:r>
            <a:endParaRPr b="1"/>
          </a:p>
        </p:txBody>
      </p:sp>
      <p:sp>
        <p:nvSpPr>
          <p:cNvPr id="290" name="Google Shape;290;p25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3589175" y="1356835"/>
            <a:ext cx="526868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sudo add-apt-repository </a:t>
            </a:r>
            <a:r>
              <a:rPr lang="en-US" sz="1800" err="1">
                <a:solidFill>
                  <a:schemeClr val="dk1"/>
                </a:solidFill>
              </a:rPr>
              <a:t>ppa:openjdk-r</a:t>
            </a:r>
            <a:r>
              <a:rPr lang="en-US" sz="1800">
                <a:solidFill>
                  <a:schemeClr val="dk1"/>
                </a:solidFill>
              </a:rPr>
              <a:t>/</a:t>
            </a:r>
            <a:r>
              <a:rPr lang="en-US" sz="1800" err="1">
                <a:solidFill>
                  <a:schemeClr val="dk1"/>
                </a:solidFill>
              </a:rPr>
              <a:t>ppa</a:t>
            </a:r>
            <a:endParaRPr lang="en-US" sz="1800">
              <a:solidFill>
                <a:schemeClr val="dk1"/>
              </a:solidFill>
            </a:endParaRPr>
          </a:p>
          <a:p>
            <a:endParaRPr lang="en-US"/>
          </a:p>
          <a:p>
            <a:endParaRPr lang="en-US"/>
          </a:p>
          <a:p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5088294" y="1744662"/>
            <a:ext cx="3726024" cy="381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B5740E-A746-00CA-5784-C3BB9028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85544"/>
            <a:ext cx="10269894" cy="164062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118ACAA-4E34-4721-D916-68C91690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49" y="2875796"/>
            <a:ext cx="8040686" cy="2382003"/>
          </a:xfrm>
          <a:prstGeom prst="rect">
            <a:avLst/>
          </a:prstGeom>
        </p:spPr>
      </p:pic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>
                <a:solidFill>
                  <a:srgbClr val="FF0000"/>
                </a:solidFill>
              </a:rPr>
              <a:t>sudo apt-get update</a:t>
            </a:r>
            <a:endParaRPr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/>
              <a:t>Install the Java Virtual Machine (Cont.)</a:t>
            </a:r>
            <a:endParaRPr sz="4000" b="1"/>
          </a:p>
        </p:txBody>
      </p:sp>
      <p:sp>
        <p:nvSpPr>
          <p:cNvPr id="301" name="Google Shape;301;p26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5005873" y="2889180"/>
            <a:ext cx="2057400" cy="31856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D83BE96-4D6A-6448-2C94-A3EA2E13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84" y="1881059"/>
            <a:ext cx="6045130" cy="4837793"/>
          </a:xfrm>
          <a:prstGeom prst="rect">
            <a:avLst/>
          </a:prstGeom>
        </p:spPr>
      </p:pic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/>
              <a:t>Install the Java Virtual Machine (Cont.)</a:t>
            </a:r>
            <a:endParaRPr sz="4000" b="1"/>
          </a:p>
        </p:txBody>
      </p:sp>
      <p:sp>
        <p:nvSpPr>
          <p:cNvPr id="309" name="Google Shape;309;p27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147092" y="1895927"/>
            <a:ext cx="2590800" cy="2159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3114869" y="5361993"/>
            <a:ext cx="2590800" cy="28905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4454108" y="1314904"/>
            <a:ext cx="3283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sudo apt install openjdk-11-jdk</a:t>
            </a:r>
            <a:endParaRPr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33B789-8CC7-2E28-7E58-2FCBF862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960" y="6383241"/>
            <a:ext cx="10972800" cy="4525963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2CF02FE-9BCD-3748-66FF-BB5C2148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35" y="2494384"/>
            <a:ext cx="9678955" cy="1225694"/>
          </a:xfrm>
          <a:prstGeom prst="rect">
            <a:avLst/>
          </a:prstGeom>
        </p:spPr>
      </p:pic>
      <p:sp>
        <p:nvSpPr>
          <p:cNvPr id="318" name="Google Shape;318;p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/>
              <a:t>Install the Java Virtual Machine (Cont.)</a:t>
            </a:r>
            <a:endParaRPr sz="4000" b="1"/>
          </a:p>
        </p:txBody>
      </p:sp>
      <p:sp>
        <p:nvSpPr>
          <p:cNvPr id="319" name="Google Shape;319;p28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4225212" y="2544148"/>
            <a:ext cx="1676400" cy="2659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Creating Thread</a:t>
            </a: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There are </a:t>
            </a:r>
            <a:r>
              <a:rPr lang="en-US" sz="2800" b="1">
                <a:solidFill>
                  <a:srgbClr val="FF0000"/>
                </a:solidFill>
              </a:rPr>
              <a:t>two techniques </a:t>
            </a:r>
            <a:r>
              <a:rPr lang="en-US" sz="2800" b="1"/>
              <a:t>for explicitly creating threads in a Java program.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b="1"/>
              <a:t>To Extend from the Thread class and to </a:t>
            </a:r>
            <a:r>
              <a:rPr lang="en-US" sz="2400" b="1">
                <a:solidFill>
                  <a:srgbClr val="FF0000"/>
                </a:solidFill>
              </a:rPr>
              <a:t>override its run() method.</a:t>
            </a:r>
            <a:endParaRPr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>
              <a:solidFill>
                <a:srgbClr val="FF0000"/>
              </a:solidFill>
            </a:endParaRPr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b="1"/>
              <a:t> To define a class that implements the </a:t>
            </a:r>
            <a:r>
              <a:rPr lang="en-US" sz="2400" b="1">
                <a:solidFill>
                  <a:srgbClr val="FF0000"/>
                </a:solidFill>
              </a:rPr>
              <a:t>Runnable </a:t>
            </a:r>
            <a:r>
              <a:rPr lang="en-US" sz="2400" b="1"/>
              <a:t>interface.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65100">
              <a:spcBef>
                <a:spcPts val="0"/>
              </a:spcBef>
              <a:buSzPts val="2800"/>
              <a:buNone/>
            </a:pPr>
            <a:endParaRPr sz="2800" b="1"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b="1"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Thread 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1ECA49-5B11-B9AC-9229-E387EEFD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09" y="2289590"/>
            <a:ext cx="6194622" cy="4163598"/>
          </a:xfrm>
          <a:prstGeom prst="rect">
            <a:avLst/>
          </a:prstGeom>
        </p:spPr>
      </p:pic>
      <p:sp>
        <p:nvSpPr>
          <p:cNvPr id="333" name="Google Shape;333;p30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Creating Thread(cont.)</a:t>
            </a:r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Method 1:extends Thread class</a:t>
            </a:r>
            <a:r>
              <a:rPr lang="en-US" sz="2800" b="1"/>
              <a:t>.</a:t>
            </a:r>
            <a:endParaRPr/>
          </a:p>
          <a:p>
            <a:pPr marL="0" indent="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 b="1"/>
          </a:p>
        </p:txBody>
      </p:sp>
      <p:sp>
        <p:nvSpPr>
          <p:cNvPr id="337" name="Google Shape;337;p30"/>
          <p:cNvSpPr/>
          <p:nvPr/>
        </p:nvSpPr>
        <p:spPr>
          <a:xfrm>
            <a:off x="2863409" y="2401276"/>
            <a:ext cx="4419600" cy="30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2D107ED-FE7F-2CDE-F9B0-4D23825B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48" y="2379653"/>
            <a:ext cx="6094060" cy="4006844"/>
          </a:xfrm>
          <a:prstGeom prst="rect">
            <a:avLst/>
          </a:prstGeom>
        </p:spPr>
      </p:pic>
      <p:sp>
        <p:nvSpPr>
          <p:cNvPr id="342" name="Google Shape;342;p31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Creating Thread(cont.)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Method 2: </a:t>
            </a:r>
            <a:r>
              <a:rPr lang="en-US" sz="2800" b="1"/>
              <a:t>Implements the </a:t>
            </a:r>
            <a:r>
              <a:rPr lang="en-US" sz="2800" b="1">
                <a:solidFill>
                  <a:srgbClr val="FF0000"/>
                </a:solidFill>
              </a:rPr>
              <a:t>Runnable</a:t>
            </a:r>
            <a:r>
              <a:rPr lang="en-US" sz="2800" b="1"/>
              <a:t> interface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 b="1"/>
          </a:p>
        </p:txBody>
      </p:sp>
      <p:sp>
        <p:nvSpPr>
          <p:cNvPr id="346" name="Google Shape;346;p31"/>
          <p:cNvSpPr/>
          <p:nvPr/>
        </p:nvSpPr>
        <p:spPr>
          <a:xfrm>
            <a:off x="2590800" y="2438400"/>
            <a:ext cx="44958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行, 螢幕擷取畫面 的圖片&#10;&#10;自動產生的描述">
            <a:extLst>
              <a:ext uri="{FF2B5EF4-FFF2-40B4-BE49-F238E27FC236}">
                <a16:creationId xmlns:a16="http://schemas.microsoft.com/office/drawing/2014/main" id="{FF405612-B013-7662-EFFB-CF1BED77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81" y="2948223"/>
            <a:ext cx="8549464" cy="2712599"/>
          </a:xfrm>
          <a:prstGeom prst="rect">
            <a:avLst/>
          </a:prstGeom>
        </p:spPr>
      </p:pic>
      <p:sp>
        <p:nvSpPr>
          <p:cNvPr id="351" name="Google Shape;351;p32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Excuting Thread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2127380" y="1268963"/>
            <a:ext cx="8083420" cy="71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(Thread name)</a:t>
            </a:r>
            <a:r>
              <a:rPr lang="en-US" sz="2800" b="1">
                <a:solidFill>
                  <a:srgbClr val="FF0000"/>
                </a:solidFill>
              </a:rPr>
              <a:t>.start</a:t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009120" y="3769566"/>
            <a:ext cx="5548725" cy="59141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4A4A6D-2ADC-F0F3-F2C6-13A499C8219C}"/>
              </a:ext>
            </a:extLst>
          </p:cNvPr>
          <p:cNvSpPr txBox="1"/>
          <p:nvPr/>
        </p:nvSpPr>
        <p:spPr>
          <a:xfrm>
            <a:off x="2287553" y="252323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/>
              <a:t>Join.java</a:t>
            </a:r>
            <a:endParaRPr lang="zh-TW" alt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906CB05-7945-FD12-D2B7-E6F022F5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30" y="2724539"/>
            <a:ext cx="4309797" cy="3728649"/>
          </a:xfrm>
          <a:prstGeom prst="rect">
            <a:avLst/>
          </a:prstGeom>
        </p:spPr>
      </p:pic>
      <p:sp>
        <p:nvSpPr>
          <p:cNvPr id="360" name="Google Shape;360;p33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 Joining</a:t>
            </a: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(Thread name)</a:t>
            </a:r>
            <a:r>
              <a:rPr lang="en-US" sz="2800" b="1">
                <a:solidFill>
                  <a:srgbClr val="FF0000"/>
                </a:solidFill>
              </a:rPr>
              <a:t>.join</a:t>
            </a:r>
            <a:endParaRPr sz="2800" b="1">
              <a:solidFill>
                <a:srgbClr val="FF0000"/>
              </a:solidFill>
            </a:endParaRPr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>
              <a:solidFill>
                <a:srgbClr val="FF0000"/>
              </a:solidFill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1909666" y="4099249"/>
            <a:ext cx="3404726" cy="83975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CC421C19-E77E-6AEC-42C6-52BBC151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83" y="2816907"/>
            <a:ext cx="5333818" cy="330925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92AC1E3-B8DF-8B1D-CF49-196D549FB206}"/>
              </a:ext>
            </a:extLst>
          </p:cNvPr>
          <p:cNvSpPr txBox="1"/>
          <p:nvPr/>
        </p:nvSpPr>
        <p:spPr>
          <a:xfrm>
            <a:off x="5314392" y="2233148"/>
            <a:ext cx="203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Join.java</a:t>
            </a: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5765561-E5AD-3673-1764-328FDCD4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295" y="3863182"/>
            <a:ext cx="6677025" cy="12858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F31F17F-6A79-63C3-2A09-93459C6F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86" y="2287039"/>
            <a:ext cx="6686550" cy="542925"/>
          </a:xfrm>
          <a:prstGeom prst="rect">
            <a:avLst/>
          </a:prstGeom>
        </p:spPr>
      </p:pic>
      <p:sp>
        <p:nvSpPr>
          <p:cNvPr id="378" name="Google Shape;378;p3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Compiler</a:t>
            </a:r>
            <a:endParaRPr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err="1"/>
              <a:t>Excute</a:t>
            </a:r>
            <a:r>
              <a:rPr lang="en-US" sz="2800"/>
              <a:t> java</a:t>
            </a:r>
            <a:endParaRPr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/>
          </a:p>
          <a:p>
            <a:pPr marL="0" indent="0">
              <a:spcBef>
                <a:spcPts val="560"/>
              </a:spcBef>
              <a:buSzPts val="2800"/>
              <a:buNone/>
            </a:pPr>
            <a:r>
              <a:rPr lang="en-US" sz="2800"/>
              <a:t> </a:t>
            </a:r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 Compiler &amp; Excute</a:t>
            </a:r>
            <a:endParaRPr b="1"/>
          </a:p>
        </p:txBody>
      </p:sp>
      <p:sp>
        <p:nvSpPr>
          <p:cNvPr id="382" name="Google Shape;382;p35"/>
          <p:cNvSpPr/>
          <p:nvPr/>
        </p:nvSpPr>
        <p:spPr>
          <a:xfrm>
            <a:off x="5878752" y="2358384"/>
            <a:ext cx="2113845" cy="45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5878752" y="3940150"/>
            <a:ext cx="1707918" cy="49259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 Thread state diagram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2057400" y="2133600"/>
            <a:ext cx="1066800" cy="990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>
                <a:solidFill>
                  <a:schemeClr val="dk1"/>
                </a:solidFill>
              </a:rPr>
              <a:t>New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9067800" y="2133600"/>
            <a:ext cx="1066800" cy="990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>
                <a:solidFill>
                  <a:schemeClr val="dk1"/>
                </a:solidFill>
              </a:rPr>
              <a:t>Dead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3695700" y="4631184"/>
            <a:ext cx="1600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>
                <a:solidFill>
                  <a:schemeClr val="dk1"/>
                </a:solidFill>
              </a:rPr>
              <a:t>Runnable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6896100" y="4631184"/>
            <a:ext cx="1600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>
                <a:solidFill>
                  <a:schemeClr val="dk1"/>
                </a:solidFill>
              </a:rPr>
              <a:t>Running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49530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>
                <a:solidFill>
                  <a:schemeClr val="dk1"/>
                </a:solidFill>
              </a:rPr>
              <a:t>Blocked</a:t>
            </a:r>
            <a:br>
              <a:rPr lang="en-US" sz="1800" b="1">
                <a:solidFill>
                  <a:schemeClr val="dk1"/>
                </a:solidFill>
              </a:rPr>
            </a:br>
            <a:r>
              <a:rPr lang="en-US" sz="1800" b="1">
                <a:solidFill>
                  <a:schemeClr val="dk1"/>
                </a:solidFill>
              </a:rPr>
              <a:t>pool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96" name="Google Shape;396;p36"/>
          <p:cNvSpPr/>
          <p:nvPr/>
        </p:nvSpPr>
        <p:spPr>
          <a:xfrm rot="-1871473">
            <a:off x="2951486" y="3245289"/>
            <a:ext cx="609600" cy="1219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5562600" y="4715892"/>
            <a:ext cx="1066800" cy="516384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sp>
        <p:nvSpPr>
          <p:cNvPr id="398" name="Google Shape;398;p36"/>
          <p:cNvSpPr/>
          <p:nvPr/>
        </p:nvSpPr>
        <p:spPr>
          <a:xfrm rot="-9005688">
            <a:off x="8705275" y="3246350"/>
            <a:ext cx="609600" cy="1219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1749696" y="4024828"/>
            <a:ext cx="125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>
                <a:solidFill>
                  <a:schemeClr val="dk1"/>
                </a:solidFill>
              </a:rPr>
              <a:t>call  .start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9154586" y="4024828"/>
            <a:ext cx="1257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>
                <a:solidFill>
                  <a:schemeClr val="dk1"/>
                </a:solidFill>
              </a:rPr>
              <a:t>run done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5476920" y="5334001"/>
            <a:ext cx="12381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b="1">
                <a:solidFill>
                  <a:schemeClr val="dk1"/>
                </a:solidFill>
              </a:rPr>
              <a:t>CPU </a:t>
            </a:r>
            <a:endParaRPr/>
          </a:p>
          <a:p>
            <a:pPr algn="ctr"/>
            <a:r>
              <a:rPr lang="en-US" sz="1800" b="1">
                <a:solidFill>
                  <a:schemeClr val="dk1"/>
                </a:solidFill>
              </a:rPr>
              <a:t>Schedule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402" name="Google Shape;402;p36"/>
          <p:cNvSpPr/>
          <p:nvPr/>
        </p:nvSpPr>
        <p:spPr>
          <a:xfrm rot="10800000">
            <a:off x="6833998" y="3175556"/>
            <a:ext cx="523920" cy="1219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4879761" y="3175557"/>
            <a:ext cx="523920" cy="1219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7239000" y="3429001"/>
            <a:ext cx="11383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</a:rPr>
              <a:t>Blocking event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3738418" y="3429000"/>
            <a:ext cx="1290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</a:rPr>
              <a:t>unblocking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 Example</a:t>
            </a:r>
            <a:endParaRPr/>
          </a:p>
        </p:txBody>
      </p:sp>
      <p:pic>
        <p:nvPicPr>
          <p:cNvPr id="3" name="圖片 2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A62CC767-F8D5-A549-9808-980A6511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23" y="1877017"/>
            <a:ext cx="6375920" cy="47276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8E5117C-D48B-87CF-ECFE-F3B7AB8C3AA6}"/>
              </a:ext>
            </a:extLst>
          </p:cNvPr>
          <p:cNvSpPr txBox="1"/>
          <p:nvPr/>
        </p:nvSpPr>
        <p:spPr>
          <a:xfrm>
            <a:off x="3237723" y="1384266"/>
            <a:ext cx="223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/>
              <a:t>ThreadEx.java</a:t>
            </a:r>
            <a:endParaRPr lang="zh-TW" altLang="en-US" sz="2000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78C55C-6CF2-BF01-76AD-B5774DC04257}"/>
              </a:ext>
            </a:extLst>
          </p:cNvPr>
          <p:cNvSpPr/>
          <p:nvPr/>
        </p:nvSpPr>
        <p:spPr>
          <a:xfrm>
            <a:off x="5928049" y="5657907"/>
            <a:ext cx="2581469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A49DF5F8-023A-B22E-C230-68A0A637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9" y="1264861"/>
            <a:ext cx="6446321" cy="5341105"/>
          </a:xfrm>
          <a:prstGeom prst="rect">
            <a:avLst/>
          </a:prstGeom>
        </p:spPr>
      </p:pic>
      <p:sp>
        <p:nvSpPr>
          <p:cNvPr id="421" name="Google Shape;421;p38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 Example(cont.)</a:t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3764479" y="4208640"/>
            <a:ext cx="1447800" cy="237472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3764479" y="1769665"/>
            <a:ext cx="1447800" cy="238556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FD67B9F-FC94-B60B-EED8-880D6DC5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78" y="3872691"/>
            <a:ext cx="3653487" cy="2580497"/>
          </a:xfrm>
          <a:prstGeom prst="rect">
            <a:avLst/>
          </a:prstGeom>
        </p:spPr>
      </p:pic>
      <p:sp>
        <p:nvSpPr>
          <p:cNvPr id="431" name="Google Shape;431;p39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 Example(cont.)</a:t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7114278" y="4092998"/>
            <a:ext cx="1258887" cy="236019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4F41956-4A5A-CCD3-B88F-2BAC2CEFC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156" y="1417638"/>
            <a:ext cx="4770438" cy="3117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65100">
              <a:spcBef>
                <a:spcPts val="0"/>
              </a:spcBef>
              <a:buSzPts val="2800"/>
              <a:buNone/>
            </a:pPr>
            <a:endParaRPr sz="2800" b="1"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b="1"/>
          </a:p>
        </p:txBody>
      </p:sp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Exercise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A traditional process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Needs a fair amount of "overhead“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Has a single thread of control</a:t>
            </a:r>
            <a:endParaRPr sz="2400" b="1"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If the process has multiple threads of control, it can do </a:t>
            </a:r>
            <a:r>
              <a:rPr lang="en-US" sz="2800" b="1">
                <a:solidFill>
                  <a:srgbClr val="FF0000"/>
                </a:solidFill>
              </a:rPr>
              <a:t>more than one task at a time</a:t>
            </a:r>
            <a:r>
              <a:rPr lang="en-US" sz="2800" b="1"/>
              <a:t>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Threads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Run as independent entities because they duplicate </a:t>
            </a:r>
            <a:r>
              <a:rPr lang="en-US" sz="2400">
                <a:solidFill>
                  <a:srgbClr val="3333CC"/>
                </a:solidFill>
              </a:rPr>
              <a:t>only the bare essential resources</a:t>
            </a:r>
            <a:r>
              <a:rPr lang="en-US" sz="2400"/>
              <a:t> that enable them to run code</a:t>
            </a:r>
            <a:endParaRPr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b="1"/>
          </a:p>
        </p:txBody>
      </p:sp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Why We Need Threads?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Lab2(40pts.)</a:t>
            </a:r>
            <a:endParaRPr/>
          </a:p>
        </p:txBody>
      </p:sp>
      <p:sp>
        <p:nvSpPr>
          <p:cNvPr id="448" name="Google Shape;448;p4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 b="1"/>
              <a:t>Using </a:t>
            </a:r>
            <a:r>
              <a:rPr lang="en-US" sz="2800" b="1">
                <a:solidFill>
                  <a:srgbClr val="C00000"/>
                </a:solidFill>
              </a:rPr>
              <a:t>Java thread </a:t>
            </a:r>
            <a:r>
              <a:rPr lang="en-US" sz="2800" b="1"/>
              <a:t>to create four identical threads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Also declare a global variable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/>
              <a:t> = 0.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The main program passes a value containing the number of iterations to the threads.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 b="1"/>
              <a:t>Each thread increments the same global variable 250,000 times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Each thread prints the number of iterations from argument and its </a:t>
            </a:r>
            <a:r>
              <a:rPr lang="en-US" sz="2400">
                <a:solidFill>
                  <a:srgbClr val="FF0000"/>
                </a:solidFill>
              </a:rPr>
              <a:t>thread name</a:t>
            </a:r>
            <a:r>
              <a:rPr lang="en-US" sz="2400"/>
              <a:t>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So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/>
              <a:t> is incremented a total of 1,000,000 times.</a:t>
            </a:r>
            <a:endParaRPr/>
          </a:p>
          <a:p>
            <a:pPr marL="342900" indent="-1905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54" name="Google Shape;454;p4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Lab2 (cont.)</a:t>
            </a:r>
            <a:endParaRPr/>
          </a:p>
        </p:txBody>
      </p:sp>
      <p:sp>
        <p:nvSpPr>
          <p:cNvPr id="455" name="Google Shape;455;p4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The main program waits for the four threads to complete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Then print out the global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/>
              <a:t> variable at last.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461" name="Google Shape;461;p4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Lab2 (cont.)</a:t>
            </a:r>
            <a:endParaRPr/>
          </a:p>
        </p:txBody>
      </p:sp>
      <p:sp>
        <p:nvSpPr>
          <p:cNvPr id="462" name="Google Shape;462;p4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Example:</a:t>
            </a:r>
            <a:endParaRPr/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2D63B76-0020-7CF3-F301-8D3E543F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69" y="2716958"/>
            <a:ext cx="794385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98880ae441_1_82"/>
          <p:cNvSpPr txBox="1">
            <a:spLocks noGrp="1"/>
          </p:cNvSpPr>
          <p:nvPr>
            <p:ph type="ftr" idx="11"/>
          </p:nvPr>
        </p:nvSpPr>
        <p:spPr>
          <a:xfrm>
            <a:off x="4151313" y="6453188"/>
            <a:ext cx="3889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NCHU System &amp; Network Lab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5" name="Google Shape;655;g298880ae441_1_8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 3 (20pts.)</a:t>
            </a:r>
            <a:endParaRPr/>
          </a:p>
        </p:txBody>
      </p:sp>
      <p:sp>
        <p:nvSpPr>
          <p:cNvPr id="656" name="Google Shape;656;g298880ae441_1_8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Using the message queue which we learned last week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Create two processes, each of them has two threads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One thread can allow user type messages iteratively and </a:t>
            </a:r>
            <a:r>
              <a:rPr lang="en-US" sz="2400">
                <a:solidFill>
                  <a:srgbClr val="FF0000"/>
                </a:solidFill>
              </a:rPr>
              <a:t>send</a:t>
            </a:r>
            <a:r>
              <a:rPr lang="en-US" sz="2400"/>
              <a:t> those messages to a queue.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The other one can </a:t>
            </a:r>
            <a:r>
              <a:rPr lang="en-US" sz="2400">
                <a:solidFill>
                  <a:srgbClr val="FF0000"/>
                </a:solidFill>
              </a:rPr>
              <a:t>receive</a:t>
            </a:r>
            <a:r>
              <a:rPr lang="en-US" sz="2400"/>
              <a:t> the messages which be sent to the queue by the other process and print on screen.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/>
              <a:t>The two processes use the </a:t>
            </a:r>
            <a:r>
              <a:rPr lang="en-US" sz="2800" b="1">
                <a:solidFill>
                  <a:srgbClr val="FF0000"/>
                </a:solidFill>
              </a:rPr>
              <a:t>same message queue</a:t>
            </a:r>
            <a:r>
              <a:rPr lang="en-US" sz="2800" b="1"/>
              <a:t>, but assign different message type to distinguish each other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98880ae441_1_88"/>
          <p:cNvSpPr txBox="1">
            <a:spLocks noGrp="1"/>
          </p:cNvSpPr>
          <p:nvPr>
            <p:ph type="ftr" idx="11"/>
          </p:nvPr>
        </p:nvSpPr>
        <p:spPr>
          <a:xfrm>
            <a:off x="4151313" y="6453188"/>
            <a:ext cx="3889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NCHU System &amp; Network Lab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2" name="Google Shape;662;g298880ae441_1_8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Lab3 (cont.)</a:t>
            </a:r>
            <a:endParaRPr/>
          </a:p>
        </p:txBody>
      </p:sp>
      <p:sp>
        <p:nvSpPr>
          <p:cNvPr id="663" name="Google Shape;663;g298880ae441_1_88"/>
          <p:cNvSpPr/>
          <p:nvPr/>
        </p:nvSpPr>
        <p:spPr>
          <a:xfrm>
            <a:off x="3810000" y="1295400"/>
            <a:ext cx="1371600" cy="22098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cxnSp>
        <p:nvCxnSpPr>
          <p:cNvPr id="664" name="Google Shape;664;g298880ae441_1_88"/>
          <p:cNvCxnSpPr/>
          <p:nvPr/>
        </p:nvCxnSpPr>
        <p:spPr>
          <a:xfrm>
            <a:off x="3810000" y="1905000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g298880ae441_1_88"/>
          <p:cNvCxnSpPr/>
          <p:nvPr/>
        </p:nvCxnSpPr>
        <p:spPr>
          <a:xfrm>
            <a:off x="4495800" y="1905000"/>
            <a:ext cx="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g298880ae441_1_88"/>
          <p:cNvSpPr/>
          <p:nvPr/>
        </p:nvSpPr>
        <p:spPr>
          <a:xfrm>
            <a:off x="4038600" y="22098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320" h="864" extrusionOk="0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/>
          </a:p>
        </p:txBody>
      </p:sp>
      <p:sp>
        <p:nvSpPr>
          <p:cNvPr id="667" name="Google Shape;667;g298880ae441_1_88"/>
          <p:cNvSpPr/>
          <p:nvPr/>
        </p:nvSpPr>
        <p:spPr>
          <a:xfrm>
            <a:off x="4724400" y="22098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320" h="864" extrusionOk="0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/>
          </a:p>
        </p:txBody>
      </p:sp>
      <p:sp>
        <p:nvSpPr>
          <p:cNvPr id="668" name="Google Shape;668;g298880ae441_1_88"/>
          <p:cNvSpPr/>
          <p:nvPr/>
        </p:nvSpPr>
        <p:spPr>
          <a:xfrm>
            <a:off x="3810000" y="4191000"/>
            <a:ext cx="1371600" cy="22098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cxnSp>
        <p:nvCxnSpPr>
          <p:cNvPr id="669" name="Google Shape;669;g298880ae441_1_88"/>
          <p:cNvCxnSpPr/>
          <p:nvPr/>
        </p:nvCxnSpPr>
        <p:spPr>
          <a:xfrm>
            <a:off x="3810000" y="4800600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g298880ae441_1_88"/>
          <p:cNvCxnSpPr/>
          <p:nvPr/>
        </p:nvCxnSpPr>
        <p:spPr>
          <a:xfrm>
            <a:off x="4495800" y="4800600"/>
            <a:ext cx="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g298880ae441_1_88"/>
          <p:cNvSpPr/>
          <p:nvPr/>
        </p:nvSpPr>
        <p:spPr>
          <a:xfrm>
            <a:off x="4038600" y="51054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320" h="864" extrusionOk="0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/>
          </a:p>
        </p:txBody>
      </p:sp>
      <p:sp>
        <p:nvSpPr>
          <p:cNvPr id="672" name="Google Shape;672;g298880ae441_1_88"/>
          <p:cNvSpPr/>
          <p:nvPr/>
        </p:nvSpPr>
        <p:spPr>
          <a:xfrm>
            <a:off x="4724400" y="51054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320" h="864" extrusionOk="0">
                <a:moveTo>
                  <a:pt x="248" y="0"/>
                </a:moveTo>
                <a:cubicBezTo>
                  <a:pt x="124" y="24"/>
                  <a:pt x="0" y="48"/>
                  <a:pt x="8" y="96"/>
                </a:cubicBezTo>
                <a:cubicBezTo>
                  <a:pt x="16" y="144"/>
                  <a:pt x="296" y="232"/>
                  <a:pt x="296" y="288"/>
                </a:cubicBezTo>
                <a:cubicBezTo>
                  <a:pt x="296" y="344"/>
                  <a:pt x="8" y="376"/>
                  <a:pt x="8" y="432"/>
                </a:cubicBezTo>
                <a:cubicBezTo>
                  <a:pt x="8" y="488"/>
                  <a:pt x="272" y="552"/>
                  <a:pt x="296" y="624"/>
                </a:cubicBezTo>
                <a:cubicBezTo>
                  <a:pt x="320" y="696"/>
                  <a:pt x="236" y="780"/>
                  <a:pt x="152" y="864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/>
          </a:p>
        </p:txBody>
      </p:sp>
      <p:cxnSp>
        <p:nvCxnSpPr>
          <p:cNvPr id="673" name="Google Shape;673;g298880ae441_1_88"/>
          <p:cNvCxnSpPr/>
          <p:nvPr/>
        </p:nvCxnSpPr>
        <p:spPr>
          <a:xfrm>
            <a:off x="4114800" y="32004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g298880ae441_1_88"/>
          <p:cNvCxnSpPr/>
          <p:nvPr/>
        </p:nvCxnSpPr>
        <p:spPr>
          <a:xfrm>
            <a:off x="4191000" y="60960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g298880ae441_1_88"/>
          <p:cNvCxnSpPr/>
          <p:nvPr/>
        </p:nvCxnSpPr>
        <p:spPr>
          <a:xfrm rot="10800000">
            <a:off x="3657600" y="6629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g298880ae441_1_88"/>
          <p:cNvCxnSpPr/>
          <p:nvPr/>
        </p:nvCxnSpPr>
        <p:spPr>
          <a:xfrm rot="10800000">
            <a:off x="3657600" y="3810000"/>
            <a:ext cx="0" cy="28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g298880ae441_1_88"/>
          <p:cNvCxnSpPr/>
          <p:nvPr/>
        </p:nvCxnSpPr>
        <p:spPr>
          <a:xfrm>
            <a:off x="3657600" y="3810000"/>
            <a:ext cx="259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g298880ae441_1_88"/>
          <p:cNvCxnSpPr/>
          <p:nvPr/>
        </p:nvCxnSpPr>
        <p:spPr>
          <a:xfrm>
            <a:off x="4114800" y="36576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g298880ae441_1_88"/>
          <p:cNvCxnSpPr/>
          <p:nvPr/>
        </p:nvCxnSpPr>
        <p:spPr>
          <a:xfrm>
            <a:off x="9067800" y="38227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g298880ae441_1_88"/>
          <p:cNvCxnSpPr/>
          <p:nvPr/>
        </p:nvCxnSpPr>
        <p:spPr>
          <a:xfrm rot="10800000">
            <a:off x="9448800" y="3048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g298880ae441_1_88"/>
          <p:cNvCxnSpPr/>
          <p:nvPr/>
        </p:nvCxnSpPr>
        <p:spPr>
          <a:xfrm rot="10800000">
            <a:off x="5029200" y="3048000"/>
            <a:ext cx="4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g298880ae441_1_88"/>
          <p:cNvCxnSpPr/>
          <p:nvPr/>
        </p:nvCxnSpPr>
        <p:spPr>
          <a:xfrm>
            <a:off x="9067800" y="367665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g298880ae441_1_88"/>
          <p:cNvCxnSpPr/>
          <p:nvPr/>
        </p:nvCxnSpPr>
        <p:spPr>
          <a:xfrm>
            <a:off x="9448800" y="3810000"/>
            <a:ext cx="0" cy="205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g298880ae441_1_88"/>
          <p:cNvCxnSpPr/>
          <p:nvPr/>
        </p:nvCxnSpPr>
        <p:spPr>
          <a:xfrm rot="10800000">
            <a:off x="5029200" y="5867400"/>
            <a:ext cx="4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5" name="Google Shape;685;g298880ae441_1_88"/>
          <p:cNvSpPr/>
          <p:nvPr/>
        </p:nvSpPr>
        <p:spPr>
          <a:xfrm>
            <a:off x="5527963" y="3383757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86" name="Google Shape;686;g298880ae441_1_88"/>
          <p:cNvSpPr/>
          <p:nvPr/>
        </p:nvSpPr>
        <p:spPr>
          <a:xfrm>
            <a:off x="3429000" y="4572000"/>
            <a:ext cx="381000" cy="381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87" name="Google Shape;687;g298880ae441_1_88"/>
          <p:cNvSpPr/>
          <p:nvPr/>
        </p:nvSpPr>
        <p:spPr>
          <a:xfrm>
            <a:off x="5486400" y="5638800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88" name="Google Shape;688;g298880ae441_1_88"/>
          <p:cNvSpPr/>
          <p:nvPr/>
        </p:nvSpPr>
        <p:spPr>
          <a:xfrm>
            <a:off x="6248400" y="2819400"/>
            <a:ext cx="381000" cy="381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89" name="Google Shape;689;g298880ae441_1_88"/>
          <p:cNvSpPr txBox="1"/>
          <p:nvPr/>
        </p:nvSpPr>
        <p:spPr>
          <a:xfrm>
            <a:off x="3810000" y="1371600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/>
              <a:t>Process A</a:t>
            </a:r>
            <a:endParaRPr/>
          </a:p>
        </p:txBody>
      </p:sp>
      <p:sp>
        <p:nvSpPr>
          <p:cNvPr id="690" name="Google Shape;690;g298880ae441_1_88"/>
          <p:cNvSpPr txBox="1"/>
          <p:nvPr/>
        </p:nvSpPr>
        <p:spPr>
          <a:xfrm>
            <a:off x="3810000" y="4267200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/>
              <a:t>Process B</a:t>
            </a:r>
            <a:endParaRPr/>
          </a:p>
        </p:txBody>
      </p:sp>
      <p:sp>
        <p:nvSpPr>
          <p:cNvPr id="691" name="Google Shape;691;g298880ae441_1_88"/>
          <p:cNvSpPr/>
          <p:nvPr/>
        </p:nvSpPr>
        <p:spPr>
          <a:xfrm>
            <a:off x="6248400" y="3581400"/>
            <a:ext cx="2819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2" name="Google Shape;692;g298880ae441_1_88"/>
          <p:cNvSpPr/>
          <p:nvPr/>
        </p:nvSpPr>
        <p:spPr>
          <a:xfrm>
            <a:off x="8610600" y="3581400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3" name="Google Shape;693;g298880ae441_1_88"/>
          <p:cNvSpPr/>
          <p:nvPr/>
        </p:nvSpPr>
        <p:spPr>
          <a:xfrm>
            <a:off x="8153400" y="3581400"/>
            <a:ext cx="381000" cy="381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4" name="Google Shape;694;g298880ae441_1_88"/>
          <p:cNvSpPr/>
          <p:nvPr/>
        </p:nvSpPr>
        <p:spPr>
          <a:xfrm>
            <a:off x="7696200" y="3581400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5" name="Google Shape;695;g298880ae441_1_88"/>
          <p:cNvSpPr/>
          <p:nvPr/>
        </p:nvSpPr>
        <p:spPr>
          <a:xfrm>
            <a:off x="7239000" y="3581400"/>
            <a:ext cx="3810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6" name="Google Shape;696;g298880ae441_1_88"/>
          <p:cNvSpPr/>
          <p:nvPr/>
        </p:nvSpPr>
        <p:spPr>
          <a:xfrm>
            <a:off x="6781800" y="3581400"/>
            <a:ext cx="381000" cy="381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7" name="Google Shape;697;g298880ae441_1_88"/>
          <p:cNvSpPr/>
          <p:nvPr/>
        </p:nvSpPr>
        <p:spPr>
          <a:xfrm>
            <a:off x="6324600" y="3581400"/>
            <a:ext cx="381000" cy="381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/>
          </a:p>
        </p:txBody>
      </p:sp>
      <p:sp>
        <p:nvSpPr>
          <p:cNvPr id="698" name="Google Shape;698;g298880ae441_1_88"/>
          <p:cNvSpPr txBox="1"/>
          <p:nvPr/>
        </p:nvSpPr>
        <p:spPr>
          <a:xfrm>
            <a:off x="6705600" y="3214688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/>
              <a:t>Message Queue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98880ae441_1_12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Lab3 Result Example</a:t>
            </a:r>
            <a:endParaRPr b="1"/>
          </a:p>
        </p:txBody>
      </p:sp>
      <p:sp>
        <p:nvSpPr>
          <p:cNvPr id="704" name="Google Shape;704;g298880ae441_1_129"/>
          <p:cNvSpPr txBox="1">
            <a:spLocks noGrp="1"/>
          </p:cNvSpPr>
          <p:nvPr>
            <p:ph type="ftr" idx="11"/>
          </p:nvPr>
        </p:nvSpPr>
        <p:spPr>
          <a:xfrm>
            <a:off x="4151313" y="6453188"/>
            <a:ext cx="3889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NCHU System &amp; Network Lab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5" name="Google Shape;705;g298880ae441_1_129"/>
          <p:cNvSpPr txBox="1"/>
          <p:nvPr/>
        </p:nvSpPr>
        <p:spPr>
          <a:xfrm>
            <a:off x="2590800" y="1431493"/>
            <a:ext cx="251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/>
              <a:t>A send message to B</a:t>
            </a:r>
            <a:endParaRPr sz="1800" b="1"/>
          </a:p>
        </p:txBody>
      </p:sp>
      <p:pic>
        <p:nvPicPr>
          <p:cNvPr id="706" name="Google Shape;706;g298880ae441_1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7022" y="1971472"/>
            <a:ext cx="6677957" cy="14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298880ae441_1_129"/>
          <p:cNvSpPr txBox="1"/>
          <p:nvPr/>
        </p:nvSpPr>
        <p:spPr>
          <a:xfrm>
            <a:off x="2590800" y="3622369"/>
            <a:ext cx="363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/>
              <a:t>And then, B send message to A</a:t>
            </a:r>
            <a:endParaRPr sz="1800" b="1"/>
          </a:p>
        </p:txBody>
      </p:sp>
      <p:pic>
        <p:nvPicPr>
          <p:cNvPr id="708" name="Google Shape;708;g298880ae441_1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3393" y="4083569"/>
            <a:ext cx="6658905" cy="23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8880ae441_1_13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Lab3 Result Example</a:t>
            </a:r>
            <a:endParaRPr b="1"/>
          </a:p>
        </p:txBody>
      </p:sp>
      <p:sp>
        <p:nvSpPr>
          <p:cNvPr id="714" name="Google Shape;714;g298880ae441_1_138"/>
          <p:cNvSpPr txBox="1">
            <a:spLocks noGrp="1"/>
          </p:cNvSpPr>
          <p:nvPr>
            <p:ph type="ftr" idx="11"/>
          </p:nvPr>
        </p:nvSpPr>
        <p:spPr>
          <a:xfrm>
            <a:off x="4151313" y="6453188"/>
            <a:ext cx="3889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NCHU System &amp; Network Lab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5" name="Google Shape;715;g298880ae441_1_138"/>
          <p:cNvSpPr txBox="1"/>
          <p:nvPr/>
        </p:nvSpPr>
        <p:spPr>
          <a:xfrm>
            <a:off x="2590800" y="1431493"/>
            <a:ext cx="276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/>
              <a:t>One of them type “exit”</a:t>
            </a:r>
            <a:endParaRPr sz="1800" b="1"/>
          </a:p>
        </p:txBody>
      </p:sp>
      <p:pic>
        <p:nvPicPr>
          <p:cNvPr id="716" name="Google Shape;716;g298880ae441_1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654" y="2071948"/>
            <a:ext cx="6944695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567" name="Google Shape;567;p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References</a:t>
            </a:r>
            <a:endParaRPr/>
          </a:p>
        </p:txBody>
      </p:sp>
      <p:sp>
        <p:nvSpPr>
          <p:cNvPr id="568" name="Google Shape;568;p52"/>
          <p:cNvSpPr/>
          <p:nvPr/>
        </p:nvSpPr>
        <p:spPr>
          <a:xfrm>
            <a:off x="1981201" y="1600201"/>
            <a:ext cx="84359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 Silberschatz, Peter Baer Galvin and Greg Gagne,  “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Concepts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John Wiley &amp; Sons, 10th Edition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Systems Programming: Communication, Concurrency, and Threads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by Kay A. Robbins, Steven Robbins</a:t>
            </a:r>
            <a:endParaRPr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Neil Matthew and Richard Stones, “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Linux Programming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Wiley publishing, 3rd Edition, 2004</a:t>
            </a:r>
            <a:endParaRPr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 Richard Stevens, “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Programming in the UNIX Environment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Addison-Wesley, 1992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574" name="Google Shape;574;p5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References (cont.)</a:t>
            </a:r>
            <a:endParaRPr/>
          </a:p>
        </p:txBody>
      </p:sp>
      <p:sp>
        <p:nvSpPr>
          <p:cNvPr id="575" name="Google Shape;575;p5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Marshall Brain, “</a:t>
            </a:r>
            <a:r>
              <a:rPr lang="en-US" sz="2400" b="1"/>
              <a:t>Win32 System Services: The Heart of Windows 95 and Windows NT</a:t>
            </a:r>
            <a:r>
              <a:rPr lang="en-US" sz="2400"/>
              <a:t>,” Prentice Hall PTR, 2nd Edition, 1996</a:t>
            </a:r>
            <a:endParaRPr sz="2400" b="1"/>
          </a:p>
          <a:p>
            <a:pPr marL="342900">
              <a:spcBef>
                <a:spcPts val="480"/>
              </a:spcBef>
              <a:buSzPts val="2400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https://stackoverflow.com/questions/52504825/how-to-install-jdk-11-under-ubuntu</a:t>
            </a:r>
            <a:endParaRPr sz="2400"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Message queue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https://yayaya6d.pixnet.net/blog/post/350095123-linus%E5%90%84%E7%A8%AE%E9%9B%9C%E8%AB%87--process%E9%96%93%E7%9A%84%E6%BA%9D%E9%80%9A%EF%BC%9Amsg-queue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What Is a Thread?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l="392" t="11746" r="392" b="11745"/>
          <a:stretch/>
        </p:blipFill>
        <p:spPr>
          <a:xfrm>
            <a:off x="2438400" y="1447800"/>
            <a:ext cx="7772400" cy="44958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What Is a Thread? (cont.)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/>
              <a:t>A thread is a flow of control within a process.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A multithreaded process contains </a:t>
            </a:r>
            <a:r>
              <a:rPr lang="en-US" sz="2800">
                <a:solidFill>
                  <a:srgbClr val="3333CC"/>
                </a:solidFill>
              </a:rPr>
              <a:t>several different flows of control</a:t>
            </a:r>
            <a:r>
              <a:rPr lang="en-US" sz="2800"/>
              <a:t> within the same address space.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A thread has a </a:t>
            </a:r>
            <a:r>
              <a:rPr lang="en-US" sz="2800">
                <a:solidFill>
                  <a:srgbClr val="3333CC"/>
                </a:solidFill>
              </a:rPr>
              <a:t>thread ID</a:t>
            </a:r>
            <a:r>
              <a:rPr lang="en-US" sz="2800"/>
              <a:t>, a </a:t>
            </a:r>
            <a:r>
              <a:rPr lang="en-US" sz="2800">
                <a:solidFill>
                  <a:srgbClr val="3333CC"/>
                </a:solidFill>
              </a:rPr>
              <a:t>program counter</a:t>
            </a:r>
            <a:r>
              <a:rPr lang="en-US" sz="2800"/>
              <a:t>, a </a:t>
            </a:r>
            <a:r>
              <a:rPr lang="en-US" sz="2800">
                <a:solidFill>
                  <a:srgbClr val="3333CC"/>
                </a:solidFill>
              </a:rPr>
              <a:t>register set</a:t>
            </a:r>
            <a:r>
              <a:rPr lang="en-US" sz="2800"/>
              <a:t>,  and a </a:t>
            </a:r>
            <a:r>
              <a:rPr lang="en-US" sz="2800">
                <a:solidFill>
                  <a:srgbClr val="3333CC"/>
                </a:solidFill>
              </a:rPr>
              <a:t>stack</a:t>
            </a:r>
            <a:r>
              <a:rPr lang="en-US" sz="2800"/>
              <a:t>, and is similar to a process has.</a:t>
            </a:r>
            <a:endParaRPr/>
          </a:p>
          <a:p>
            <a:pPr marL="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However, a thread </a:t>
            </a:r>
            <a:r>
              <a:rPr lang="en-US" sz="2800" i="1">
                <a:solidFill>
                  <a:srgbClr val="FF0000"/>
                </a:solidFill>
              </a:rPr>
              <a:t>shares</a:t>
            </a:r>
            <a:r>
              <a:rPr lang="en-US" sz="2800" i="1">
                <a:solidFill>
                  <a:srgbClr val="3333CC"/>
                </a:solidFill>
              </a:rPr>
              <a:t> </a:t>
            </a:r>
            <a:r>
              <a:rPr lang="en-US" sz="2800"/>
              <a:t>with other threads in the same process its </a:t>
            </a:r>
            <a:r>
              <a:rPr lang="en-US" sz="2800" i="1">
                <a:solidFill>
                  <a:srgbClr val="3333CC"/>
                </a:solidFill>
              </a:rPr>
              <a:t>code section</a:t>
            </a:r>
            <a:r>
              <a:rPr lang="en-US" sz="2800"/>
              <a:t>,</a:t>
            </a:r>
            <a:r>
              <a:rPr lang="en-US" sz="2800" i="1">
                <a:solidFill>
                  <a:srgbClr val="3333CC"/>
                </a:solidFill>
              </a:rPr>
              <a:t> data section</a:t>
            </a:r>
            <a:r>
              <a:rPr lang="en-US" sz="2800"/>
              <a:t>, and other OS resources.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/>
              <a:t>Thus, thread is </a:t>
            </a:r>
            <a:r>
              <a:rPr lang="en-US" sz="2400" i="1">
                <a:solidFill>
                  <a:srgbClr val="FF0000"/>
                </a:solidFill>
              </a:rPr>
              <a:t>lightweight</a:t>
            </a:r>
            <a:endParaRPr/>
          </a:p>
          <a:p>
            <a:pPr marL="742950" lvl="1" indent="-13335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6510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6510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endParaRPr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/>
              <a:t>The Benefits of Multithreaded Programming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>
              <a:spcBef>
                <a:spcPts val="0"/>
              </a:spcBef>
              <a:buSzPct val="100000"/>
            </a:pPr>
            <a:r>
              <a:rPr lang="en-US" sz="2800" b="1"/>
              <a:t>Responsiveness</a:t>
            </a:r>
            <a:endParaRPr/>
          </a:p>
          <a:p>
            <a:pPr marL="742950" lvl="1" indent="-285750">
              <a:spcBef>
                <a:spcPts val="444"/>
              </a:spcBef>
              <a:buSzPct val="100000"/>
            </a:pPr>
            <a:r>
              <a:rPr lang="en-US" sz="2400"/>
              <a:t>A process can execute even if some part of process is paused or taking a long time.</a:t>
            </a:r>
            <a:endParaRPr/>
          </a:p>
          <a:p>
            <a:pPr marL="342900">
              <a:spcBef>
                <a:spcPts val="518"/>
              </a:spcBef>
              <a:buSzPct val="100000"/>
            </a:pPr>
            <a:r>
              <a:rPr lang="en-US" sz="2800" b="1"/>
              <a:t>Resource sharing</a:t>
            </a:r>
            <a:endParaRPr/>
          </a:p>
          <a:p>
            <a:pPr marL="742950" lvl="1" indent="-285750">
              <a:spcBef>
                <a:spcPts val="444"/>
              </a:spcBef>
              <a:buSzPct val="100000"/>
            </a:pPr>
            <a:r>
              <a:rPr lang="en-US" sz="2400"/>
              <a:t>Share resources of the process to which they belong.</a:t>
            </a:r>
            <a:endParaRPr sz="2400" b="1"/>
          </a:p>
          <a:p>
            <a:pPr marL="342900">
              <a:spcBef>
                <a:spcPts val="518"/>
              </a:spcBef>
              <a:buSzPct val="100000"/>
            </a:pPr>
            <a:r>
              <a:rPr lang="en-US" sz="2800" b="1"/>
              <a:t>Economy</a:t>
            </a:r>
            <a:endParaRPr/>
          </a:p>
          <a:p>
            <a:pPr marL="742950" lvl="1" indent="-285750">
              <a:spcBef>
                <a:spcPts val="444"/>
              </a:spcBef>
              <a:buSzPct val="100000"/>
            </a:pPr>
            <a:r>
              <a:rPr lang="en-US" sz="2400"/>
              <a:t>Allocating memory and resources for process creation is costly.</a:t>
            </a:r>
            <a:endParaRPr/>
          </a:p>
          <a:p>
            <a:pPr marL="742950" lvl="1" indent="-285750">
              <a:spcBef>
                <a:spcPts val="444"/>
              </a:spcBef>
              <a:buSzPct val="100000"/>
            </a:pPr>
            <a:r>
              <a:rPr lang="en-US" sz="2400"/>
              <a:t>Threads that share resources of the process to which they belong is more economical to </a:t>
            </a:r>
            <a:r>
              <a:rPr lang="en-US" sz="2400" i="1"/>
              <a:t>create</a:t>
            </a:r>
            <a:r>
              <a:rPr lang="en-US" sz="2400"/>
              <a:t> and </a:t>
            </a:r>
            <a:r>
              <a:rPr lang="en-US" sz="2400" i="1"/>
              <a:t>context switch</a:t>
            </a:r>
            <a:r>
              <a:rPr lang="en-US" sz="2400"/>
              <a:t> threads.</a:t>
            </a:r>
            <a:endParaRPr sz="2400" b="1"/>
          </a:p>
          <a:p>
            <a:pPr marL="342900">
              <a:spcBef>
                <a:spcPts val="518"/>
              </a:spcBef>
              <a:buSzPct val="100000"/>
            </a:pPr>
            <a:r>
              <a:rPr lang="en-US" sz="2800" b="1"/>
              <a:t>Great on multiprocessor architectures</a:t>
            </a:r>
            <a:endParaRPr/>
          </a:p>
          <a:p>
            <a:pPr marL="742950" lvl="1" indent="-285750">
              <a:spcBef>
                <a:spcPts val="444"/>
              </a:spcBef>
              <a:buSzPct val="100000"/>
            </a:pPr>
            <a:r>
              <a:rPr lang="en-US" sz="2400"/>
              <a:t>Be greatly increased in a multiprocessor architecture.</a:t>
            </a:r>
            <a:endParaRPr sz="2400" b="1"/>
          </a:p>
          <a:p>
            <a:pPr marL="342900" indent="-201930">
              <a:spcBef>
                <a:spcPts val="444"/>
              </a:spcBef>
              <a:buSzPct val="100000"/>
              <a:buNone/>
            </a:pP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Challenges When Using Thread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20574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/>
              <a:t>Because threads within the same process </a:t>
            </a:r>
            <a:r>
              <a:rPr lang="en-US" sz="2800" b="1" i="1">
                <a:solidFill>
                  <a:srgbClr val="3333CC"/>
                </a:solidFill>
              </a:rPr>
              <a:t>share resources</a:t>
            </a:r>
            <a:r>
              <a:rPr lang="en-US" sz="2800" b="1"/>
              <a:t>: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Changes mode by one thread to shared system resources will be seen by all other threads. </a:t>
            </a:r>
            <a:endParaRPr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/>
              <a:t>Reading and writing to </a:t>
            </a:r>
            <a:r>
              <a:rPr lang="en-US" sz="2400" i="1"/>
              <a:t>the same memory locations</a:t>
            </a:r>
            <a:r>
              <a:rPr lang="en-US" sz="2400"/>
              <a:t> at </a:t>
            </a:r>
            <a:r>
              <a:rPr lang="en-US" sz="2400" i="1"/>
              <a:t>the same time</a:t>
            </a:r>
            <a:r>
              <a:rPr lang="en-US" sz="2400"/>
              <a:t> by two different thread is possible</a:t>
            </a:r>
            <a:endParaRPr/>
          </a:p>
          <a:p>
            <a:pPr marL="1143000" lvl="2" indent="-228600">
              <a:spcBef>
                <a:spcPts val="400"/>
              </a:spcBef>
              <a:buClr>
                <a:srgbClr val="FF0000"/>
              </a:buClr>
              <a:buSzPts val="2000"/>
            </a:pPr>
            <a:r>
              <a:rPr lang="en-US" sz="2000" i="1">
                <a:solidFill>
                  <a:srgbClr val="FF0000"/>
                </a:solidFill>
              </a:rPr>
              <a:t>Race condition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Therefore, thread needs explicit </a:t>
            </a:r>
            <a:r>
              <a:rPr lang="en-US" sz="2000" b="1" i="1">
                <a:solidFill>
                  <a:srgbClr val="FF0000"/>
                </a:solidFill>
              </a:rPr>
              <a:t>synchronization</a:t>
            </a:r>
            <a:r>
              <a:rPr lang="en-US" sz="2000"/>
              <a:t> by the programmer.</a:t>
            </a:r>
            <a:endParaRPr/>
          </a:p>
          <a:p>
            <a:pPr marL="742950" lvl="1" indent="-158750">
              <a:spcBef>
                <a:spcPts val="400"/>
              </a:spcBef>
              <a:buSzPts val="2000"/>
              <a:buNone/>
            </a:pPr>
            <a:endParaRPr sz="2000"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ftr" idx="11"/>
          </p:nvPr>
        </p:nvSpPr>
        <p:spPr>
          <a:xfrm>
            <a:off x="4151314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NCHU System &amp; Network Lab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65100">
              <a:spcBef>
                <a:spcPts val="0"/>
              </a:spcBef>
              <a:buSzPts val="2800"/>
              <a:buNone/>
            </a:pPr>
            <a:endParaRPr sz="2800" b="1"/>
          </a:p>
          <a:p>
            <a:pPr marL="742950" lvl="1" indent="-133350">
              <a:spcBef>
                <a:spcPts val="480"/>
              </a:spcBef>
              <a:buSzPts val="2400"/>
              <a:buNone/>
            </a:pPr>
            <a:endParaRPr sz="2400" b="1"/>
          </a:p>
          <a:p>
            <a:pPr marL="342900" indent="-165100">
              <a:spcBef>
                <a:spcPts val="560"/>
              </a:spcBef>
              <a:buSzPts val="2800"/>
              <a:buNone/>
            </a:pPr>
            <a:endParaRPr sz="2800" b="1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b="1"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/>
              <a:t>POSIX Thread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48</Slides>
  <Notes>48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osnetppt</vt:lpstr>
      <vt:lpstr>Lab 9  Thread Management</vt:lpstr>
      <vt:lpstr>Outline</vt:lpstr>
      <vt:lpstr>Thread Overview</vt:lpstr>
      <vt:lpstr>Why We Need Threads?</vt:lpstr>
      <vt:lpstr>What Is a Thread?</vt:lpstr>
      <vt:lpstr>What Is a Thread? (cont.)</vt:lpstr>
      <vt:lpstr>The Benefits of Multithreaded Programming</vt:lpstr>
      <vt:lpstr>Challenges When Using Thread</vt:lpstr>
      <vt:lpstr>POSIX Thread</vt:lpstr>
      <vt:lpstr>What Are Pthreads?</vt:lpstr>
      <vt:lpstr>The Pthreads API</vt:lpstr>
      <vt:lpstr>Referencing Threads by ID</vt:lpstr>
      <vt:lpstr>Creating a Thread</vt:lpstr>
      <vt:lpstr>Exiting</vt:lpstr>
      <vt:lpstr>Joining</vt:lpstr>
      <vt:lpstr>Example</vt:lpstr>
      <vt:lpstr>Example</vt:lpstr>
      <vt:lpstr>Compile</vt:lpstr>
      <vt:lpstr>Example (cont.)</vt:lpstr>
      <vt:lpstr>Lab1(40pts.)</vt:lpstr>
      <vt:lpstr>Lab1 (cont.)</vt:lpstr>
      <vt:lpstr>Lab1 (cont.)</vt:lpstr>
      <vt:lpstr>Java Thread</vt:lpstr>
      <vt:lpstr>Lab 1-1</vt:lpstr>
      <vt:lpstr>Install the Java Virtual Machine</vt:lpstr>
      <vt:lpstr>Install the Java Virtual Machine (Cont.)</vt:lpstr>
      <vt:lpstr>Install the Java Virtual Machine (Cont.)</vt:lpstr>
      <vt:lpstr>Install the Java Virtual Machine (Cont.)</vt:lpstr>
      <vt:lpstr>Creating Thread</vt:lpstr>
      <vt:lpstr>Creating Thread(cont.)</vt:lpstr>
      <vt:lpstr>Creating Thread(cont.)</vt:lpstr>
      <vt:lpstr>Excuting Thread</vt:lpstr>
      <vt:lpstr> Joining</vt:lpstr>
      <vt:lpstr> Compiler &amp; Excute</vt:lpstr>
      <vt:lpstr> Thread state diagram</vt:lpstr>
      <vt:lpstr> Example</vt:lpstr>
      <vt:lpstr> Example(cont.)</vt:lpstr>
      <vt:lpstr> Example(cont.)</vt:lpstr>
      <vt:lpstr>Exercise</vt:lpstr>
      <vt:lpstr>Lab2(40pts.)</vt:lpstr>
      <vt:lpstr>Lab2 (cont.)</vt:lpstr>
      <vt:lpstr>Lab2 (cont.)</vt:lpstr>
      <vt:lpstr>Lab 3 (20pts.)</vt:lpstr>
      <vt:lpstr>Lab3 (cont.)</vt:lpstr>
      <vt:lpstr>Lab3 Result Example</vt:lpstr>
      <vt:lpstr>Lab3 Result Example</vt:lpstr>
      <vt:lpstr>References</vt:lpstr>
      <vt:lpstr>References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  Thread Management</dc:title>
  <dc:creator>scribe</dc:creator>
  <cp:revision>1</cp:revision>
  <dcterms:created xsi:type="dcterms:W3CDTF">1601-01-01T00:00:00Z</dcterms:created>
  <dcterms:modified xsi:type="dcterms:W3CDTF">2023-11-08T08:09:13Z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