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645275" cy="9777413"/>
  <p:embeddedFontLs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Helvetica Neue" panose="020B0604020202020204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crUoSs/1g8l75Q5qFPwipTTln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BF0DA-0115-479F-A7A9-C6882C4E57D2}" v="9" dt="2023-10-11T05:36:16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customschemas.google.com/relationships/presentationmetadata" Target="meta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luke" userId="1c873a04f7e271fe" providerId="Windows Live" clId="Web-{44EBF0DA-0115-479F-A7A9-C6882C4E57D2}"/>
    <pc:docChg chg="mod modSld modMainMaster setSldSz">
      <pc:chgData name="yang luke" userId="1c873a04f7e271fe" providerId="Windows Live" clId="Web-{44EBF0DA-0115-479F-A7A9-C6882C4E57D2}" dt="2023-10-11T05:36:15.048" v="7" actId="20577"/>
      <pc:docMkLst>
        <pc:docMk/>
      </pc:docMkLst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56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56"/>
            <ac:spMk id="101" creationId="{00000000-0000-0000-0000-000000000000}"/>
          </ac:spMkLst>
        </pc:sp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57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57"/>
            <ac:spMk id="106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57"/>
            <ac:spMk id="107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57"/>
            <ac:spMk id="108" creationId="{00000000-0000-0000-0000-000000000000}"/>
          </ac:spMkLst>
        </pc:spChg>
        <pc:picChg chg="mod">
          <ac:chgData name="yang luke" userId="1c873a04f7e271fe" providerId="Windows Live" clId="Web-{44EBF0DA-0115-479F-A7A9-C6882C4E57D2}" dt="2023-10-11T05:33:01.997" v="2"/>
          <ac:picMkLst>
            <pc:docMk/>
            <pc:sldMk cId="0" sldId="257"/>
            <ac:picMk id="109" creationId="{00000000-0000-0000-0000-000000000000}"/>
          </ac:picMkLst>
        </pc:pic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58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58"/>
            <ac:spMk id="114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58"/>
            <ac:spMk id="115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58"/>
            <ac:spMk id="116" creationId="{00000000-0000-0000-0000-000000000000}"/>
          </ac:spMkLst>
        </pc:spChg>
        <pc:picChg chg="mod">
          <ac:chgData name="yang luke" userId="1c873a04f7e271fe" providerId="Windows Live" clId="Web-{44EBF0DA-0115-479F-A7A9-C6882C4E57D2}" dt="2023-10-11T05:33:01.997" v="2"/>
          <ac:picMkLst>
            <pc:docMk/>
            <pc:sldMk cId="0" sldId="258"/>
            <ac:picMk id="117" creationId="{00000000-0000-0000-0000-000000000000}"/>
          </ac:picMkLst>
        </pc:pic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59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59"/>
            <ac:spMk id="122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59"/>
            <ac:spMk id="123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59"/>
            <ac:spMk id="124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59"/>
            <ac:spMk id="125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59"/>
            <ac:spMk id="126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59"/>
            <ac:spMk id="127" creationId="{00000000-0000-0000-0000-000000000000}"/>
          </ac:spMkLst>
        </pc:sp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60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0"/>
            <ac:spMk id="132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0"/>
            <ac:spMk id="133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0"/>
            <ac:spMk id="134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0"/>
            <ac:spMk id="135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0"/>
            <ac:spMk id="136" creationId="{00000000-0000-0000-0000-000000000000}"/>
          </ac:spMkLst>
        </pc:sp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61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1"/>
            <ac:spMk id="141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1"/>
            <ac:spMk id="142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1"/>
            <ac:spMk id="143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1"/>
            <ac:spMk id="144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1"/>
            <ac:spMk id="145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1"/>
            <ac:spMk id="147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1"/>
            <ac:spMk id="148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1"/>
            <ac:spMk id="151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1"/>
            <ac:spMk id="152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1"/>
            <ac:spMk id="153" creationId="{00000000-0000-0000-0000-000000000000}"/>
          </ac:spMkLst>
        </pc:spChg>
        <pc:grpChg chg="mod">
          <ac:chgData name="yang luke" userId="1c873a04f7e271fe" providerId="Windows Live" clId="Web-{44EBF0DA-0115-479F-A7A9-C6882C4E57D2}" dt="2023-10-11T05:33:01.997" v="2"/>
          <ac:grpSpMkLst>
            <pc:docMk/>
            <pc:sldMk cId="0" sldId="261"/>
            <ac:grpSpMk id="146" creationId="{00000000-0000-0000-0000-000000000000}"/>
          </ac:grpSpMkLst>
        </pc:grpChg>
        <pc:grpChg chg="mod">
          <ac:chgData name="yang luke" userId="1c873a04f7e271fe" providerId="Windows Live" clId="Web-{44EBF0DA-0115-479F-A7A9-C6882C4E57D2}" dt="2023-10-11T05:33:01.997" v="2"/>
          <ac:grpSpMkLst>
            <pc:docMk/>
            <pc:sldMk cId="0" sldId="261"/>
            <ac:grpSpMk id="149" creationId="{00000000-0000-0000-0000-000000000000}"/>
          </ac:grpSpMkLst>
        </pc:grpChg>
        <pc:cxnChg chg="mod">
          <ac:chgData name="yang luke" userId="1c873a04f7e271fe" providerId="Windows Live" clId="Web-{44EBF0DA-0115-479F-A7A9-C6882C4E57D2}" dt="2023-10-11T05:33:01.997" v="2"/>
          <ac:cxnSpMkLst>
            <pc:docMk/>
            <pc:sldMk cId="0" sldId="261"/>
            <ac:cxnSpMk id="154" creationId="{00000000-0000-0000-0000-000000000000}"/>
          </ac:cxnSpMkLst>
        </pc:cxnChg>
        <pc:cxnChg chg="mod">
          <ac:chgData name="yang luke" userId="1c873a04f7e271fe" providerId="Windows Live" clId="Web-{44EBF0DA-0115-479F-A7A9-C6882C4E57D2}" dt="2023-10-11T05:33:01.997" v="2"/>
          <ac:cxnSpMkLst>
            <pc:docMk/>
            <pc:sldMk cId="0" sldId="261"/>
            <ac:cxnSpMk id="155" creationId="{00000000-0000-0000-0000-000000000000}"/>
          </ac:cxnSpMkLst>
        </pc:cxn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62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2"/>
            <ac:spMk id="160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2"/>
            <ac:spMk id="161" creationId="{00000000-0000-0000-0000-000000000000}"/>
          </ac:spMkLst>
        </pc:spChg>
        <pc:picChg chg="mod">
          <ac:chgData name="yang luke" userId="1c873a04f7e271fe" providerId="Windows Live" clId="Web-{44EBF0DA-0115-479F-A7A9-C6882C4E57D2}" dt="2023-10-11T05:33:01.997" v="2"/>
          <ac:picMkLst>
            <pc:docMk/>
            <pc:sldMk cId="0" sldId="262"/>
            <ac:picMk id="162" creationId="{00000000-0000-0000-0000-000000000000}"/>
          </ac:picMkLst>
        </pc:pic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63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3"/>
            <ac:spMk id="168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3"/>
            <ac:spMk id="169" creationId="{00000000-0000-0000-0000-000000000000}"/>
          </ac:spMkLst>
        </pc:spChg>
        <pc:picChg chg="mod">
          <ac:chgData name="yang luke" userId="1c873a04f7e271fe" providerId="Windows Live" clId="Web-{44EBF0DA-0115-479F-A7A9-C6882C4E57D2}" dt="2023-10-11T05:33:01.997" v="2"/>
          <ac:picMkLst>
            <pc:docMk/>
            <pc:sldMk cId="0" sldId="263"/>
            <ac:picMk id="170" creationId="{00000000-0000-0000-0000-000000000000}"/>
          </ac:picMkLst>
        </pc:pic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64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4"/>
            <ac:spMk id="175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4"/>
            <ac:spMk id="176" creationId="{00000000-0000-0000-0000-000000000000}"/>
          </ac:spMkLst>
        </pc:spChg>
        <pc:picChg chg="mod">
          <ac:chgData name="yang luke" userId="1c873a04f7e271fe" providerId="Windows Live" clId="Web-{44EBF0DA-0115-479F-A7A9-C6882C4E57D2}" dt="2023-10-11T05:33:01.997" v="2"/>
          <ac:picMkLst>
            <pc:docMk/>
            <pc:sldMk cId="0" sldId="264"/>
            <ac:picMk id="177" creationId="{00000000-0000-0000-0000-000000000000}"/>
          </ac:picMkLst>
        </pc:pic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65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5"/>
            <ac:spMk id="182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5"/>
            <ac:spMk id="183" creationId="{00000000-0000-0000-0000-000000000000}"/>
          </ac:spMkLst>
        </pc:spChg>
        <pc:picChg chg="mod">
          <ac:chgData name="yang luke" userId="1c873a04f7e271fe" providerId="Windows Live" clId="Web-{44EBF0DA-0115-479F-A7A9-C6882C4E57D2}" dt="2023-10-11T05:33:01.997" v="2"/>
          <ac:picMkLst>
            <pc:docMk/>
            <pc:sldMk cId="0" sldId="265"/>
            <ac:picMk id="184" creationId="{00000000-0000-0000-0000-000000000000}"/>
          </ac:picMkLst>
        </pc:pic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66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6"/>
            <ac:spMk id="190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6"/>
            <ac:spMk id="191" creationId="{00000000-0000-0000-0000-000000000000}"/>
          </ac:spMkLst>
        </pc:spChg>
        <pc:picChg chg="mod">
          <ac:chgData name="yang luke" userId="1c873a04f7e271fe" providerId="Windows Live" clId="Web-{44EBF0DA-0115-479F-A7A9-C6882C4E57D2}" dt="2023-10-11T05:33:01.997" v="2"/>
          <ac:picMkLst>
            <pc:docMk/>
            <pc:sldMk cId="0" sldId="266"/>
            <ac:picMk id="192" creationId="{00000000-0000-0000-0000-000000000000}"/>
          </ac:picMkLst>
        </pc:pic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67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7"/>
            <ac:spMk id="198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7"/>
            <ac:spMk id="199" creationId="{00000000-0000-0000-0000-000000000000}"/>
          </ac:spMkLst>
        </pc:spChg>
        <pc:picChg chg="mod">
          <ac:chgData name="yang luke" userId="1c873a04f7e271fe" providerId="Windows Live" clId="Web-{44EBF0DA-0115-479F-A7A9-C6882C4E57D2}" dt="2023-10-11T05:33:01.997" v="2"/>
          <ac:picMkLst>
            <pc:docMk/>
            <pc:sldMk cId="0" sldId="267"/>
            <ac:picMk id="5" creationId="{9FAEE728-D338-497B-8D2A-267705A937C3}"/>
          </ac:picMkLst>
        </pc:pic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68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8"/>
            <ac:spMk id="205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8"/>
            <ac:spMk id="206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8"/>
            <ac:spMk id="207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8"/>
            <ac:spMk id="208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8"/>
            <ac:spMk id="209" creationId="{00000000-0000-0000-0000-000000000000}"/>
          </ac:spMkLst>
        </pc:sp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69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9"/>
            <ac:spMk id="214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69"/>
            <ac:spMk id="215" creationId="{00000000-0000-0000-0000-000000000000}"/>
          </ac:spMkLst>
        </pc:spChg>
        <pc:picChg chg="mod">
          <ac:chgData name="yang luke" userId="1c873a04f7e271fe" providerId="Windows Live" clId="Web-{44EBF0DA-0115-479F-A7A9-C6882C4E57D2}" dt="2023-10-11T05:33:01.997" v="2"/>
          <ac:picMkLst>
            <pc:docMk/>
            <pc:sldMk cId="0" sldId="269"/>
            <ac:picMk id="216" creationId="{00000000-0000-0000-0000-000000000000}"/>
          </ac:picMkLst>
        </pc:pic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70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0"/>
            <ac:spMk id="221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0"/>
            <ac:spMk id="222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0"/>
            <ac:spMk id="224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0"/>
            <ac:spMk id="225" creationId="{00000000-0000-0000-0000-000000000000}"/>
          </ac:spMkLst>
        </pc:spChg>
        <pc:picChg chg="mod">
          <ac:chgData name="yang luke" userId="1c873a04f7e271fe" providerId="Windows Live" clId="Web-{44EBF0DA-0115-479F-A7A9-C6882C4E57D2}" dt="2023-10-11T05:33:01.997" v="2"/>
          <ac:picMkLst>
            <pc:docMk/>
            <pc:sldMk cId="0" sldId="270"/>
            <ac:picMk id="3" creationId="{941A43CC-A9BF-434B-8D6B-9C09EBD4D1E9}"/>
          </ac:picMkLst>
        </pc:pic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71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1"/>
            <ac:spMk id="230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1"/>
            <ac:spMk id="231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1"/>
            <ac:spMk id="232" creationId="{00000000-0000-0000-0000-000000000000}"/>
          </ac:spMkLst>
        </pc:sp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72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2"/>
            <ac:spMk id="237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2"/>
            <ac:spMk id="238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2"/>
            <ac:spMk id="239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2"/>
            <ac:spMk id="240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2"/>
            <ac:spMk id="242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2"/>
            <ac:spMk id="243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2"/>
            <ac:spMk id="245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2"/>
            <ac:spMk id="246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2"/>
            <ac:spMk id="247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2"/>
            <ac:spMk id="248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2"/>
            <ac:spMk id="249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2"/>
            <ac:spMk id="253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2"/>
            <ac:spMk id="254" creationId="{00000000-0000-0000-0000-000000000000}"/>
          </ac:spMkLst>
        </pc:spChg>
        <pc:grpChg chg="mod">
          <ac:chgData name="yang luke" userId="1c873a04f7e271fe" providerId="Windows Live" clId="Web-{44EBF0DA-0115-479F-A7A9-C6882C4E57D2}" dt="2023-10-11T05:33:01.997" v="2"/>
          <ac:grpSpMkLst>
            <pc:docMk/>
            <pc:sldMk cId="0" sldId="272"/>
            <ac:grpSpMk id="241" creationId="{00000000-0000-0000-0000-000000000000}"/>
          </ac:grpSpMkLst>
        </pc:grpChg>
        <pc:grpChg chg="mod">
          <ac:chgData name="yang luke" userId="1c873a04f7e271fe" providerId="Windows Live" clId="Web-{44EBF0DA-0115-479F-A7A9-C6882C4E57D2}" dt="2023-10-11T05:33:01.997" v="2"/>
          <ac:grpSpMkLst>
            <pc:docMk/>
            <pc:sldMk cId="0" sldId="272"/>
            <ac:grpSpMk id="244" creationId="{00000000-0000-0000-0000-000000000000}"/>
          </ac:grpSpMkLst>
        </pc:grpChg>
        <pc:grpChg chg="mod">
          <ac:chgData name="yang luke" userId="1c873a04f7e271fe" providerId="Windows Live" clId="Web-{44EBF0DA-0115-479F-A7A9-C6882C4E57D2}" dt="2023-10-11T05:33:01.997" v="2"/>
          <ac:grpSpMkLst>
            <pc:docMk/>
            <pc:sldMk cId="0" sldId="272"/>
            <ac:grpSpMk id="252" creationId="{00000000-0000-0000-0000-000000000000}"/>
          </ac:grpSpMkLst>
        </pc:grpChg>
        <pc:cxnChg chg="mod">
          <ac:chgData name="yang luke" userId="1c873a04f7e271fe" providerId="Windows Live" clId="Web-{44EBF0DA-0115-479F-A7A9-C6882C4E57D2}" dt="2023-10-11T05:33:01.997" v="2"/>
          <ac:cxnSpMkLst>
            <pc:docMk/>
            <pc:sldMk cId="0" sldId="272"/>
            <ac:cxnSpMk id="250" creationId="{00000000-0000-0000-0000-000000000000}"/>
          </ac:cxnSpMkLst>
        </pc:cxnChg>
        <pc:cxnChg chg="mod">
          <ac:chgData name="yang luke" userId="1c873a04f7e271fe" providerId="Windows Live" clId="Web-{44EBF0DA-0115-479F-A7A9-C6882C4E57D2}" dt="2023-10-11T05:33:01.997" v="2"/>
          <ac:cxnSpMkLst>
            <pc:docMk/>
            <pc:sldMk cId="0" sldId="272"/>
            <ac:cxnSpMk id="251" creationId="{00000000-0000-0000-0000-000000000000}"/>
          </ac:cxnSpMkLst>
        </pc:cxn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73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3"/>
            <ac:spMk id="259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3"/>
            <ac:spMk id="260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3"/>
            <ac:spMk id="261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3"/>
            <ac:spMk id="262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3"/>
            <ac:spMk id="263" creationId="{00000000-0000-0000-0000-000000000000}"/>
          </ac:spMkLst>
        </pc:sp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74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4"/>
            <ac:spMk id="269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4"/>
            <ac:spMk id="270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4"/>
            <ac:spMk id="271" creationId="{00000000-0000-0000-0000-000000000000}"/>
          </ac:spMkLst>
        </pc:spChg>
        <pc:picChg chg="mod">
          <ac:chgData name="yang luke" userId="1c873a04f7e271fe" providerId="Windows Live" clId="Web-{44EBF0DA-0115-479F-A7A9-C6882C4E57D2}" dt="2023-10-11T05:33:01.997" v="2"/>
          <ac:picMkLst>
            <pc:docMk/>
            <pc:sldMk cId="0" sldId="274"/>
            <ac:picMk id="268" creationId="{00000000-0000-0000-0000-000000000000}"/>
          </ac:picMkLst>
        </pc:pic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75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5"/>
            <ac:spMk id="276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5"/>
            <ac:spMk id="277" creationId="{00000000-0000-0000-0000-000000000000}"/>
          </ac:spMkLst>
        </pc:spChg>
        <pc:picChg chg="mod">
          <ac:chgData name="yang luke" userId="1c873a04f7e271fe" providerId="Windows Live" clId="Web-{44EBF0DA-0115-479F-A7A9-C6882C4E57D2}" dt="2023-10-11T05:33:01.997" v="2"/>
          <ac:picMkLst>
            <pc:docMk/>
            <pc:sldMk cId="0" sldId="275"/>
            <ac:picMk id="5" creationId="{BAB38EB5-876A-40B1-9D74-7A00FF005BE9}"/>
          </ac:picMkLst>
        </pc:pic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76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6"/>
            <ac:spMk id="284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6"/>
            <ac:spMk id="285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6"/>
            <ac:spMk id="286" creationId="{00000000-0000-0000-0000-000000000000}"/>
          </ac:spMkLst>
        </pc:spChg>
      </pc:sldChg>
      <pc:sldChg chg="modSp">
        <pc:chgData name="yang luke" userId="1c873a04f7e271fe" providerId="Windows Live" clId="Web-{44EBF0DA-0115-479F-A7A9-C6882C4E57D2}" dt="2023-10-11T05:36:15.048" v="7" actId="20577"/>
        <pc:sldMkLst>
          <pc:docMk/>
          <pc:sldMk cId="0" sldId="277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7"/>
            <ac:spMk id="291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6:15.048" v="7" actId="20577"/>
          <ac:spMkLst>
            <pc:docMk/>
            <pc:sldMk cId="0" sldId="277"/>
            <ac:spMk id="292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7"/>
            <ac:spMk id="293" creationId="{00000000-0000-0000-0000-000000000000}"/>
          </ac:spMkLst>
        </pc:sp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78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8"/>
            <ac:spMk id="298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8"/>
            <ac:spMk id="299" creationId="{00000000-0000-0000-0000-000000000000}"/>
          </ac:spMkLst>
        </pc:spChg>
        <pc:picChg chg="mod">
          <ac:chgData name="yang luke" userId="1c873a04f7e271fe" providerId="Windows Live" clId="Web-{44EBF0DA-0115-479F-A7A9-C6882C4E57D2}" dt="2023-10-11T05:33:01.997" v="2"/>
          <ac:picMkLst>
            <pc:docMk/>
            <pc:sldMk cId="0" sldId="278"/>
            <ac:picMk id="5" creationId="{3D03D31B-F8CA-46E4-A1B1-FA47D1069A57}"/>
          </ac:picMkLst>
        </pc:pic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79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9"/>
            <ac:spMk id="305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9"/>
            <ac:spMk id="306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9"/>
            <ac:spMk id="307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9"/>
            <ac:spMk id="309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9"/>
            <ac:spMk id="310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9"/>
            <ac:spMk id="311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9"/>
            <ac:spMk id="312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9"/>
            <ac:spMk id="313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9"/>
            <ac:spMk id="314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9"/>
            <ac:spMk id="315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9"/>
            <ac:spMk id="316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9"/>
            <ac:spMk id="317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79"/>
            <ac:spMk id="318" creationId="{00000000-0000-0000-0000-000000000000}"/>
          </ac:spMkLst>
        </pc:spChg>
        <pc:grpChg chg="mod">
          <ac:chgData name="yang luke" userId="1c873a04f7e271fe" providerId="Windows Live" clId="Web-{44EBF0DA-0115-479F-A7A9-C6882C4E57D2}" dt="2023-10-11T05:33:01.997" v="2"/>
          <ac:grpSpMkLst>
            <pc:docMk/>
            <pc:sldMk cId="0" sldId="279"/>
            <ac:grpSpMk id="308" creationId="{00000000-0000-0000-0000-000000000000}"/>
          </ac:grpSpMkLst>
        </pc:grp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80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80"/>
            <ac:spMk id="327" creationId="{00000000-0000-0000-0000-000000000000}"/>
          </ac:spMkLst>
        </pc:spChg>
        <pc:picChg chg="mod">
          <ac:chgData name="yang luke" userId="1c873a04f7e271fe" providerId="Windows Live" clId="Web-{44EBF0DA-0115-479F-A7A9-C6882C4E57D2}" dt="2023-10-11T05:33:01.997" v="2"/>
          <ac:picMkLst>
            <pc:docMk/>
            <pc:sldMk cId="0" sldId="280"/>
            <ac:picMk id="3" creationId="{F9C21950-A5CB-4AAF-B85A-9D59865604F8}"/>
          </ac:picMkLst>
        </pc:picChg>
      </pc:sldChg>
      <pc:sldChg chg="modSp">
        <pc:chgData name="yang luke" userId="1c873a04f7e271fe" providerId="Windows Live" clId="Web-{44EBF0DA-0115-479F-A7A9-C6882C4E57D2}" dt="2023-10-11T05:33:01.997" v="2"/>
        <pc:sldMkLst>
          <pc:docMk/>
          <pc:sldMk cId="0" sldId="281"/>
        </pc:sld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81"/>
            <ac:spMk id="333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81"/>
            <ac:spMk id="334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k cId="0" sldId="281"/>
            <ac:spMk id="335" creationId="{00000000-0000-0000-0000-000000000000}"/>
          </ac:spMkLst>
        </pc:spChg>
      </pc:sldChg>
      <pc:sldMasterChg chg="modSp modSldLayout">
        <pc:chgData name="yang luke" userId="1c873a04f7e271fe" providerId="Windows Live" clId="Web-{44EBF0DA-0115-479F-A7A9-C6882C4E57D2}" dt="2023-10-11T05:33:01.997" v="2"/>
        <pc:sldMasterMkLst>
          <pc:docMk/>
          <pc:sldMasterMk cId="0" sldId="2147483648"/>
        </pc:sldMaster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asterMk cId="0" sldId="2147483648"/>
            <ac:spMk id="15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asterMk cId="0" sldId="2147483648"/>
            <ac:spMk id="16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asterMk cId="0" sldId="2147483648"/>
            <ac:spMk id="17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asterMk cId="0" sldId="2147483648"/>
            <ac:spMk id="18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asterMk cId="0" sldId="2147483648"/>
            <ac:spMk id="19" creationId="{00000000-0000-0000-0000-000000000000}"/>
          </ac:spMkLst>
        </pc:spChg>
        <pc:grpChg chg="mod">
          <ac:chgData name="yang luke" userId="1c873a04f7e271fe" providerId="Windows Live" clId="Web-{44EBF0DA-0115-479F-A7A9-C6882C4E57D2}" dt="2023-10-11T05:33:01.997" v="2"/>
          <ac:grpSpMkLst>
            <pc:docMk/>
            <pc:sldMasterMk cId="0" sldId="2147483648"/>
            <ac:grpSpMk id="10" creationId="{00000000-0000-0000-0000-000000000000}"/>
          </ac:grpSpMkLst>
        </pc:grpChg>
        <pc:grpChg chg="mod">
          <ac:chgData name="yang luke" userId="1c873a04f7e271fe" providerId="Windows Live" clId="Web-{44EBF0DA-0115-479F-A7A9-C6882C4E57D2}" dt="2023-10-11T05:33:01.997" v="2"/>
          <ac:grpSpMkLst>
            <pc:docMk/>
            <pc:sldMasterMk cId="0" sldId="2147483648"/>
            <ac:grpSpMk id="13" creationId="{00000000-0000-0000-0000-000000000000}"/>
          </ac:grpSpMkLst>
        </pc:grpChg>
        <pc:picChg chg="mod">
          <ac:chgData name="yang luke" userId="1c873a04f7e271fe" providerId="Windows Live" clId="Web-{44EBF0DA-0115-479F-A7A9-C6882C4E57D2}" dt="2023-10-11T05:33:01.997" v="2"/>
          <ac:picMkLst>
            <pc:docMk/>
            <pc:sldMasterMk cId="0" sldId="2147483648"/>
            <ac:picMk id="1025" creationId="{01F65DDF-305C-4E62-AE44-CB22A72C35B2}"/>
          </ac:picMkLst>
        </pc:picChg>
        <pc:sldLayoutChg chg="modSp">
          <pc:chgData name="yang luke" userId="1c873a04f7e271fe" providerId="Windows Live" clId="Web-{44EBF0DA-0115-479F-A7A9-C6882C4E57D2}" dt="2023-10-11T05:33:01.997" v="2"/>
          <pc:sldLayoutMkLst>
            <pc:docMk/>
            <pc:sldMasterMk cId="0" sldId="2147483648"/>
            <pc:sldLayoutMk cId="0" sldId="2147483649"/>
          </pc:sldLayoutMkLst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48"/>
              <pc:sldLayoutMk cId="0" sldId="2147483649"/>
              <ac:spMk id="21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48"/>
              <pc:sldLayoutMk cId="0" sldId="2147483649"/>
              <ac:spMk id="22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48"/>
              <pc:sldLayoutMk cId="0" sldId="2147483649"/>
              <ac:spMk id="23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48"/>
              <pc:sldLayoutMk cId="0" sldId="2147483649"/>
              <ac:spMk id="24" creationId="{00000000-0000-0000-0000-000000000000}"/>
            </ac:spMkLst>
          </pc:spChg>
        </pc:sldLayoutChg>
      </pc:sldMasterChg>
      <pc:sldMasterChg chg="modSp modSldLayout">
        <pc:chgData name="yang luke" userId="1c873a04f7e271fe" providerId="Windows Live" clId="Web-{44EBF0DA-0115-479F-A7A9-C6882C4E57D2}" dt="2023-10-11T05:33:01.997" v="2"/>
        <pc:sldMasterMkLst>
          <pc:docMk/>
          <pc:sldMasterMk cId="0" sldId="2147483650"/>
        </pc:sldMasterMkLst>
        <pc:spChg chg="mod">
          <ac:chgData name="yang luke" userId="1c873a04f7e271fe" providerId="Windows Live" clId="Web-{44EBF0DA-0115-479F-A7A9-C6882C4E57D2}" dt="2023-10-11T05:33:01.997" v="2"/>
          <ac:spMkLst>
            <pc:docMk/>
            <pc:sldMasterMk cId="0" sldId="2147483650"/>
            <ac:spMk id="26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asterMk cId="0" sldId="2147483650"/>
            <ac:spMk id="28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asterMk cId="0" sldId="2147483650"/>
            <ac:spMk id="29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asterMk cId="0" sldId="2147483650"/>
            <ac:spMk id="30" creationId="{00000000-0000-0000-0000-000000000000}"/>
          </ac:spMkLst>
        </pc:spChg>
        <pc:spChg chg="mod">
          <ac:chgData name="yang luke" userId="1c873a04f7e271fe" providerId="Windows Live" clId="Web-{44EBF0DA-0115-479F-A7A9-C6882C4E57D2}" dt="2023-10-11T05:33:01.997" v="2"/>
          <ac:spMkLst>
            <pc:docMk/>
            <pc:sldMasterMk cId="0" sldId="2147483650"/>
            <ac:spMk id="31" creationId="{00000000-0000-0000-0000-000000000000}"/>
          </ac:spMkLst>
        </pc:spChg>
        <pc:graphicFrameChg chg="mod">
          <ac:chgData name="yang luke" userId="1c873a04f7e271fe" providerId="Windows Live" clId="Web-{44EBF0DA-0115-479F-A7A9-C6882C4E57D2}" dt="2023-10-11T05:33:01.997" v="2"/>
          <ac:graphicFrameMkLst>
            <pc:docMk/>
            <pc:sldMasterMk cId="0" sldId="2147483650"/>
            <ac:graphicFrameMk id="27" creationId="{00000000-0000-0000-0000-000000000000}"/>
          </ac:graphicFrameMkLst>
        </pc:graphicFrameChg>
        <pc:sldLayoutChg chg="modSp">
          <pc:chgData name="yang luke" userId="1c873a04f7e271fe" providerId="Windows Live" clId="Web-{44EBF0DA-0115-479F-A7A9-C6882C4E57D2}" dt="2023-10-11T05:33:01.997" v="2"/>
          <pc:sldLayoutMkLst>
            <pc:docMk/>
            <pc:sldMasterMk cId="0" sldId="2147483650"/>
            <pc:sldLayoutMk cId="0" sldId="2147483651"/>
          </pc:sldLayoutMkLst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1"/>
              <ac:spMk id="33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1"/>
              <ac:spMk id="34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1"/>
              <ac:spMk id="35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1"/>
              <ac:spMk id="36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1"/>
              <ac:spMk id="37" creationId="{00000000-0000-0000-0000-000000000000}"/>
            </ac:spMkLst>
          </pc:spChg>
        </pc:sldLayoutChg>
        <pc:sldLayoutChg chg="modSp">
          <pc:chgData name="yang luke" userId="1c873a04f7e271fe" providerId="Windows Live" clId="Web-{44EBF0DA-0115-479F-A7A9-C6882C4E57D2}" dt="2023-10-11T05:33:01.997" v="2"/>
          <pc:sldLayoutMkLst>
            <pc:docMk/>
            <pc:sldMasterMk cId="0" sldId="2147483650"/>
            <pc:sldLayoutMk cId="0" sldId="2147483652"/>
          </pc:sldLayoutMkLst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2"/>
              <ac:spMk id="39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2"/>
              <ac:spMk id="40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2"/>
              <ac:spMk id="41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2"/>
              <ac:spMk id="42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2"/>
              <ac:spMk id="43" creationId="{00000000-0000-0000-0000-000000000000}"/>
            </ac:spMkLst>
          </pc:spChg>
        </pc:sldLayoutChg>
        <pc:sldLayoutChg chg="modSp">
          <pc:chgData name="yang luke" userId="1c873a04f7e271fe" providerId="Windows Live" clId="Web-{44EBF0DA-0115-479F-A7A9-C6882C4E57D2}" dt="2023-10-11T05:33:01.997" v="2"/>
          <pc:sldLayoutMkLst>
            <pc:docMk/>
            <pc:sldMasterMk cId="0" sldId="2147483650"/>
            <pc:sldLayoutMk cId="0" sldId="2147483653"/>
          </pc:sldLayoutMkLst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3"/>
              <ac:spMk id="45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3"/>
              <ac:spMk id="46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3"/>
              <ac:spMk id="47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3"/>
              <ac:spMk id="48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3"/>
              <ac:spMk id="49" creationId="{00000000-0000-0000-0000-000000000000}"/>
            </ac:spMkLst>
          </pc:spChg>
        </pc:sldLayoutChg>
        <pc:sldLayoutChg chg="modSp">
          <pc:chgData name="yang luke" userId="1c873a04f7e271fe" providerId="Windows Live" clId="Web-{44EBF0DA-0115-479F-A7A9-C6882C4E57D2}" dt="2023-10-11T05:33:01.997" v="2"/>
          <pc:sldLayoutMkLst>
            <pc:docMk/>
            <pc:sldMasterMk cId="0" sldId="2147483650"/>
            <pc:sldLayoutMk cId="0" sldId="2147483654"/>
          </pc:sldLayoutMkLst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4"/>
              <ac:spMk id="51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4"/>
              <ac:spMk id="52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4"/>
              <ac:spMk id="53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4"/>
              <ac:spMk id="54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4"/>
              <ac:spMk id="55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4"/>
              <ac:spMk id="56" creationId="{00000000-0000-0000-0000-000000000000}"/>
            </ac:spMkLst>
          </pc:spChg>
        </pc:sldLayoutChg>
        <pc:sldLayoutChg chg="modSp">
          <pc:chgData name="yang luke" userId="1c873a04f7e271fe" providerId="Windows Live" clId="Web-{44EBF0DA-0115-479F-A7A9-C6882C4E57D2}" dt="2023-10-11T05:33:01.997" v="2"/>
          <pc:sldLayoutMkLst>
            <pc:docMk/>
            <pc:sldMasterMk cId="0" sldId="2147483650"/>
            <pc:sldLayoutMk cId="0" sldId="2147483655"/>
          </pc:sldLayoutMkLst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5"/>
              <ac:spMk id="58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5"/>
              <ac:spMk id="59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5"/>
              <ac:spMk id="60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5"/>
              <ac:spMk id="61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5"/>
              <ac:spMk id="62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5"/>
              <ac:spMk id="63" creationId="{00000000-0000-0000-0000-000000000000}"/>
            </ac:spMkLst>
          </pc:spChg>
        </pc:sldLayoutChg>
        <pc:sldLayoutChg chg="modSp">
          <pc:chgData name="yang luke" userId="1c873a04f7e271fe" providerId="Windows Live" clId="Web-{44EBF0DA-0115-479F-A7A9-C6882C4E57D2}" dt="2023-10-11T05:33:01.997" v="2"/>
          <pc:sldLayoutMkLst>
            <pc:docMk/>
            <pc:sldMasterMk cId="0" sldId="2147483650"/>
            <pc:sldLayoutMk cId="0" sldId="2147483656"/>
          </pc:sldLayoutMkLst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6"/>
              <ac:spMk id="65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6"/>
              <ac:spMk id="66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6"/>
              <ac:spMk id="67" creationId="{00000000-0000-0000-0000-000000000000}"/>
            </ac:spMkLst>
          </pc:spChg>
        </pc:sldLayoutChg>
        <pc:sldLayoutChg chg="modSp">
          <pc:chgData name="yang luke" userId="1c873a04f7e271fe" providerId="Windows Live" clId="Web-{44EBF0DA-0115-479F-A7A9-C6882C4E57D2}" dt="2023-10-11T05:33:01.997" v="2"/>
          <pc:sldLayoutMkLst>
            <pc:docMk/>
            <pc:sldMasterMk cId="0" sldId="2147483650"/>
            <pc:sldLayoutMk cId="0" sldId="2147483657"/>
          </pc:sldLayoutMkLst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7"/>
              <ac:spMk id="69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7"/>
              <ac:spMk id="70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7"/>
              <ac:spMk id="71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7"/>
              <ac:spMk id="72" creationId="{00000000-0000-0000-0000-000000000000}"/>
            </ac:spMkLst>
          </pc:spChg>
        </pc:sldLayoutChg>
        <pc:sldLayoutChg chg="modSp">
          <pc:chgData name="yang luke" userId="1c873a04f7e271fe" providerId="Windows Live" clId="Web-{44EBF0DA-0115-479F-A7A9-C6882C4E57D2}" dt="2023-10-11T05:33:01.997" v="2"/>
          <pc:sldLayoutMkLst>
            <pc:docMk/>
            <pc:sldMasterMk cId="0" sldId="2147483650"/>
            <pc:sldLayoutMk cId="0" sldId="2147483658"/>
          </pc:sldLayoutMkLst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8"/>
              <ac:spMk id="74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8"/>
              <ac:spMk id="75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8"/>
              <ac:spMk id="76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8"/>
              <ac:spMk id="77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8"/>
              <ac:spMk id="78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8"/>
              <ac:spMk id="79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8"/>
              <ac:spMk id="80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8"/>
              <ac:spMk id="81" creationId="{00000000-0000-0000-0000-000000000000}"/>
            </ac:spMkLst>
          </pc:spChg>
        </pc:sldLayoutChg>
        <pc:sldLayoutChg chg="modSp">
          <pc:chgData name="yang luke" userId="1c873a04f7e271fe" providerId="Windows Live" clId="Web-{44EBF0DA-0115-479F-A7A9-C6882C4E57D2}" dt="2023-10-11T05:33:01.997" v="2"/>
          <pc:sldLayoutMkLst>
            <pc:docMk/>
            <pc:sldMasterMk cId="0" sldId="2147483650"/>
            <pc:sldLayoutMk cId="0" sldId="2147483659"/>
          </pc:sldLayoutMkLst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9"/>
              <ac:spMk id="83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9"/>
              <ac:spMk id="84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9"/>
              <ac:spMk id="85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9"/>
              <ac:spMk id="86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9"/>
              <ac:spMk id="87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59"/>
              <ac:spMk id="88" creationId="{00000000-0000-0000-0000-000000000000}"/>
            </ac:spMkLst>
          </pc:spChg>
        </pc:sldLayoutChg>
        <pc:sldLayoutChg chg="modSp">
          <pc:chgData name="yang luke" userId="1c873a04f7e271fe" providerId="Windows Live" clId="Web-{44EBF0DA-0115-479F-A7A9-C6882C4E57D2}" dt="2023-10-11T05:33:01.997" v="2"/>
          <pc:sldLayoutMkLst>
            <pc:docMk/>
            <pc:sldMasterMk cId="0" sldId="2147483650"/>
            <pc:sldLayoutMk cId="0" sldId="2147483660"/>
          </pc:sldLayoutMkLst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60"/>
              <ac:spMk id="90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60"/>
              <ac:spMk id="91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60"/>
              <ac:spMk id="92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60"/>
              <ac:spMk id="93" creationId="{00000000-0000-0000-0000-000000000000}"/>
            </ac:spMkLst>
          </pc:spChg>
          <pc:spChg chg="mod">
            <ac:chgData name="yang luke" userId="1c873a04f7e271fe" providerId="Windows Live" clId="Web-{44EBF0DA-0115-479F-A7A9-C6882C4E57D2}" dt="2023-10-11T05:33:01.997" v="2"/>
            <ac:spMkLst>
              <pc:docMk/>
              <pc:sldMasterMk cId="0" sldId="2147483650"/>
              <pc:sldLayoutMk cId="0" sldId="2147483660"/>
              <ac:spMk id="9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79725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63962" y="0"/>
            <a:ext cx="2879725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22362" y="1222375"/>
            <a:ext cx="4400550" cy="3300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286875"/>
            <a:ext cx="2879725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63962" y="9286875"/>
            <a:ext cx="2879725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7594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 txBox="1"/>
          <p:nvPr/>
        </p:nvSpPr>
        <p:spPr>
          <a:xfrm>
            <a:off x="3763962" y="9286875"/>
            <a:ext cx="2879725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7594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Process 1 和process 2</a:t>
            </a:r>
            <a:endParaRPr/>
          </a:p>
        </p:txBody>
      </p:sp>
      <p:sp>
        <p:nvSpPr>
          <p:cNvPr id="188" name="Google Shape;188;p11:notes"/>
          <p:cNvSpPr txBox="1"/>
          <p:nvPr/>
        </p:nvSpPr>
        <p:spPr>
          <a:xfrm>
            <a:off x="3763962" y="9286875"/>
            <a:ext cx="2879725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7594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1" i="0" u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2:notes"/>
          <p:cNvSpPr txBox="1"/>
          <p:nvPr/>
        </p:nvSpPr>
        <p:spPr>
          <a:xfrm>
            <a:off x="3763962" y="9286875"/>
            <a:ext cx="2879725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7594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1" i="0" u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1" name="Google Shape;281;p21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:notes"/>
          <p:cNvSpPr txBox="1"/>
          <p:nvPr/>
        </p:nvSpPr>
        <p:spPr>
          <a:xfrm>
            <a:off x="3763962" y="9286875"/>
            <a:ext cx="2879725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7594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1" i="0" u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 txBox="1"/>
          <p:nvPr/>
        </p:nvSpPr>
        <p:spPr>
          <a:xfrm>
            <a:off x="3763962" y="9286875"/>
            <a:ext cx="2879725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7594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1" i="0" u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65162" y="4705350"/>
            <a:ext cx="5314950" cy="3849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2375"/>
            <a:ext cx="5867400" cy="3300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0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350"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0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350"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ftr" idx="11"/>
          </p:nvPr>
        </p:nvSpPr>
        <p:spPr>
          <a:xfrm>
            <a:off x="3503085" y="6453187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500"/>
            </a:lvl1pPr>
            <a:lvl2pPr marL="685800" lvl="1" indent="-17145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350"/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200"/>
            </a:lvl3pPr>
            <a:lvl4pPr marL="1371600" lvl="3" indent="-17145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050"/>
            </a:lvl4pPr>
            <a:lvl5pPr marL="1714500" lvl="4" indent="-17145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050"/>
            </a:lvl5pPr>
            <a:lvl6pPr marL="2057400" lvl="5" indent="-17145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050"/>
            </a:lvl6pPr>
            <a:lvl7pPr marL="2400300" lvl="6" indent="-17145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050"/>
            </a:lvl7pPr>
            <a:lvl8pPr marL="2743200" lvl="7" indent="-17145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050"/>
            </a:lvl8pPr>
            <a:lvl9pPr marL="3086100" lvl="8" indent="-17145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050"/>
            </a:lvl9pPr>
          </a:lstStyle>
          <a:p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ftr" idx="11"/>
          </p:nvPr>
        </p:nvSpPr>
        <p:spPr>
          <a:xfrm>
            <a:off x="3503085" y="6453187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ftr" idx="11"/>
          </p:nvPr>
        </p:nvSpPr>
        <p:spPr>
          <a:xfrm>
            <a:off x="3503085" y="6453187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title"/>
          </p:nvPr>
        </p:nvSpPr>
        <p:spPr>
          <a:xfrm rot="5400000">
            <a:off x="7285040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1"/>
          </p:nvPr>
        </p:nvSpPr>
        <p:spPr>
          <a:xfrm rot="5400000">
            <a:off x="1697040" y="-812800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ftr" idx="11"/>
          </p:nvPr>
        </p:nvSpPr>
        <p:spPr>
          <a:xfrm>
            <a:off x="3503085" y="6453187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3503085" y="6453187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3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675"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3503085" y="6453187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2400"/>
            </a:lvl1pPr>
            <a:lvl2pPr marL="685800" lvl="1" indent="-30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100"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1800"/>
            </a:lvl3pPr>
            <a:lvl4pPr marL="1371600" lvl="3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1500"/>
            </a:lvl4pPr>
            <a:lvl5pPr marL="1714500" lvl="4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1500"/>
            </a:lvl5pPr>
            <a:lvl6pPr marL="2057400" lvl="5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1500"/>
            </a:lvl6pPr>
            <a:lvl7pPr marL="2400300" lvl="6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1500"/>
            </a:lvl7pPr>
            <a:lvl8pPr marL="2743200" lvl="7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1500"/>
            </a:lvl8pPr>
            <a:lvl9pPr marL="3086100" lvl="8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1500"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675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ftr" idx="11"/>
          </p:nvPr>
        </p:nvSpPr>
        <p:spPr>
          <a:xfrm>
            <a:off x="3503085" y="6453187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>
            <a:spLocks noGrp="1"/>
          </p:cNvSpPr>
          <p:nvPr>
            <p:ph type="ftr" idx="11"/>
          </p:nvPr>
        </p:nvSpPr>
        <p:spPr>
          <a:xfrm>
            <a:off x="3503085" y="6453187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3503085" y="6453187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200" b="1"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200"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200" b="1"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200"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ftr" idx="11"/>
          </p:nvPr>
        </p:nvSpPr>
        <p:spPr>
          <a:xfrm>
            <a:off x="3503085" y="6453187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7"/>
          <p:cNvGrpSpPr/>
          <p:nvPr/>
        </p:nvGrpSpPr>
        <p:grpSpPr>
          <a:xfrm>
            <a:off x="0" y="-26987"/>
            <a:ext cx="12192000" cy="962025"/>
            <a:chOff x="0" y="-17"/>
            <a:chExt cx="5760" cy="606"/>
          </a:xfrm>
        </p:grpSpPr>
        <p:pic>
          <p:nvPicPr>
            <p:cNvPr id="11" name="Google Shape;11;p27" descr="oslab 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-17"/>
              <a:ext cx="4830" cy="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7" descr="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94" y="-17"/>
              <a:ext cx="1066" cy="6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13;p27"/>
          <p:cNvGrpSpPr/>
          <p:nvPr/>
        </p:nvGrpSpPr>
        <p:grpSpPr>
          <a:xfrm>
            <a:off x="2" y="908053"/>
            <a:ext cx="8688916" cy="5761037"/>
            <a:chOff x="0" y="572"/>
            <a:chExt cx="4105" cy="3629"/>
          </a:xfrm>
        </p:grpSpPr>
        <p:graphicFrame>
          <p:nvGraphicFramePr>
            <p:cNvPr id="14" name="Google Shape;14;p27"/>
            <p:cNvGraphicFramePr/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799" imgH="3357" progId="Paint.Picture">
                    <p:embed/>
                  </p:oleObj>
                </mc:Choice>
                <mc:Fallback>
                  <p:oleObj r:id="rId5" imgW="2799" imgH="3357" progId="Paint.Picture">
                    <p:embed/>
                    <p:pic>
                      <p:nvPicPr>
                        <p:cNvPr id="14" name="Google Shape;14;p27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Google Shape;15;p27"/>
            <p:cNvSpPr txBox="1"/>
            <p:nvPr/>
          </p:nvSpPr>
          <p:spPr>
            <a:xfrm>
              <a:off x="1655" y="4065"/>
              <a:ext cx="2450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lang="en-US" sz="75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NCHU System &amp; Network Lab</a:t>
              </a:r>
              <a:endParaRPr sz="1050"/>
            </a:p>
          </p:txBody>
        </p:sp>
      </p:grpSp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01F65DDF-305C-4E62-AE44-CB22A72C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ftr" idx="11"/>
          </p:nvPr>
        </p:nvSpPr>
        <p:spPr>
          <a:xfrm>
            <a:off x="3503085" y="6453187"/>
            <a:ext cx="518583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aphicFrame>
        <p:nvGraphicFramePr>
          <p:cNvPr id="27" name="Google Shape;27;p29"/>
          <p:cNvGraphicFramePr/>
          <p:nvPr/>
        </p:nvGraphicFramePr>
        <p:xfrm>
          <a:off x="1" y="0"/>
          <a:ext cx="1583267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87450" imgH="6165850" progId="Paint.Picture">
                  <p:embed/>
                </p:oleObj>
              </mc:Choice>
              <mc:Fallback>
                <p:oleObj r:id="rId12" imgW="1187450" imgH="6165850" progId="Paint.Picture">
                  <p:embed/>
                  <p:pic>
                    <p:nvPicPr>
                      <p:cNvPr id="27" name="Google Shape;27;p29"/>
                      <p:cNvPicPr preferRelativeResize="0"/>
                      <p:nvPr/>
                    </p:nvPicPr>
                    <p:blipFill rotWithShape="1">
                      <a:blip r:embed="rId13">
                        <a:alphaModFix/>
                      </a:blip>
                      <a:srcRect/>
                      <a:stretch/>
                    </p:blipFill>
                    <p:spPr>
                      <a:xfrm>
                        <a:off x="1" y="0"/>
                        <a:ext cx="1583267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25" b="1" i="0" u="none" strike="noStrike" cap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3181350" y="2455071"/>
            <a:ext cx="58293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6  </a:t>
            </a:r>
            <a:b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 Control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3695700" y="3771900"/>
            <a:ext cx="48006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Professor: Dr. </a:t>
            </a:r>
            <a:r>
              <a:rPr lang="en-US" sz="2400" b="0" i="0" u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Hsung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-Pin Chang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TA: Gang Yang</a:t>
            </a: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3009900" y="742950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9692" y="2314575"/>
            <a:ext cx="5712619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fork() multiple times</a:t>
            </a:r>
            <a:endParaRPr/>
          </a:p>
        </p:txBody>
      </p:sp>
      <p:sp>
        <p:nvSpPr>
          <p:cNvPr id="191" name="Google Shape;191;p11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pic>
        <p:nvPicPr>
          <p:cNvPr id="192" name="Google Shape;192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57614" y="1920479"/>
            <a:ext cx="4676775" cy="352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title"/>
          </p:nvPr>
        </p:nvSpPr>
        <p:spPr>
          <a:xfrm>
            <a:off x="3009900" y="1028701"/>
            <a:ext cx="6172200" cy="60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199" name="Google Shape;199;p12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C1781F-D34B-4167-9BFB-883A4DC09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AEE728-D338-497B-8D2A-267705A9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471" y="2836046"/>
            <a:ext cx="4057061" cy="1185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300" b="1" i="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1"/>
          </p:nvPr>
        </p:nvSpPr>
        <p:spPr>
          <a:xfrm>
            <a:off x="3009900" y="2057400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parent can execute </a:t>
            </a:r>
            <a:r>
              <a:rPr lang="en-US" sz="2100" b="1" i="0" u="none">
                <a:solidFill>
                  <a:srgbClr val="00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wait()</a:t>
            </a: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block until the child finishes.</a:t>
            </a:r>
            <a:endParaRPr/>
          </a:p>
          <a:p>
            <a:pPr marL="257175" lvl="0" indent="-25717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100" b="1" i="0" u="none">
                <a:solidFill>
                  <a:srgbClr val="00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wait()</a:t>
            </a: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because the status of a child is reported, it returns the process ID of that child.</a:t>
            </a:r>
            <a:endParaRPr/>
          </a:p>
          <a:p>
            <a:pPr marL="257175" lvl="0" indent="-25717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an error occurs, it returns </a:t>
            </a:r>
            <a:r>
              <a:rPr lang="en-US" sz="21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endParaRPr/>
          </a:p>
        </p:txBody>
      </p:sp>
      <p:sp>
        <p:nvSpPr>
          <p:cNvPr id="208" name="Google Shape;208;p13"/>
          <p:cNvSpPr txBox="1"/>
          <p:nvPr/>
        </p:nvSpPr>
        <p:spPr>
          <a:xfrm>
            <a:off x="4781550" y="4286250"/>
            <a:ext cx="2770584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200" b="1" i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SYNOPSIS</a:t>
            </a:r>
            <a:endParaRPr sz="105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&lt;sys/wait.h&gt;</a:t>
            </a:r>
            <a:endParaRPr sz="105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7594"/>
              </a:buClr>
              <a:buSzPts val="1600"/>
              <a:buFont typeface="Helvetica Neue"/>
              <a:buNone/>
            </a:pPr>
            <a:endParaRPr sz="12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pid_t wait(int *stat_loc);</a:t>
            </a:r>
            <a:endParaRPr sz="105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724400" y="4229100"/>
            <a:ext cx="2571750" cy="971550"/>
          </a:xfrm>
          <a:prstGeom prst="roundRect">
            <a:avLst>
              <a:gd name="adj" fmla="val 16667"/>
            </a:avLst>
          </a:prstGeom>
          <a:solidFill>
            <a:srgbClr val="FF0000">
              <a:alpha val="14509"/>
            </a:srgb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25" b="1" i="0" u="none">
              <a:solidFill>
                <a:srgbClr val="4A75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215" name="Google Shape;215;p14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pic>
        <p:nvPicPr>
          <p:cNvPr id="216" name="Google Shape;216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95689" y="2191942"/>
            <a:ext cx="5000625" cy="3125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41A43CC-A9BF-434B-8D6B-9C09EBD4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732" y="2331597"/>
            <a:ext cx="5578078" cy="2194809"/>
          </a:xfrm>
          <a:prstGeom prst="rect">
            <a:avLst/>
          </a:prstGeom>
        </p:spPr>
      </p:pic>
      <p:sp>
        <p:nvSpPr>
          <p:cNvPr id="221" name="Google Shape;221;p15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3009900" y="742950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(cont.)</a:t>
            </a:r>
            <a:endParaRPr/>
          </a:p>
        </p:txBody>
      </p:sp>
      <p:sp>
        <p:nvSpPr>
          <p:cNvPr id="224" name="Google Shape;224;p15"/>
          <p:cNvSpPr txBox="1"/>
          <p:nvPr/>
        </p:nvSpPr>
        <p:spPr>
          <a:xfrm>
            <a:off x="5384008" y="3880249"/>
            <a:ext cx="2992040" cy="53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15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process always waits for child</a:t>
            </a:r>
            <a:br>
              <a:rPr lang="en-US" sz="15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executes last.</a:t>
            </a:r>
            <a:endParaRPr sz="1050"/>
          </a:p>
        </p:txBody>
      </p:sp>
      <p:sp>
        <p:nvSpPr>
          <p:cNvPr id="225" name="Google Shape;225;p15"/>
          <p:cNvSpPr txBox="1"/>
          <p:nvPr/>
        </p:nvSpPr>
        <p:spPr>
          <a:xfrm>
            <a:off x="3183733" y="3886201"/>
            <a:ext cx="2200274" cy="451247"/>
          </a:xfrm>
          <a:prstGeom prst="rect">
            <a:avLst/>
          </a:prstGeom>
          <a:solidFill>
            <a:srgbClr val="FF0000">
              <a:alpha val="22745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25" b="1" i="0" u="none">
              <a:solidFill>
                <a:srgbClr val="4A75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231" name="Google Shape;231;p16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300" b="1" i="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exec()</a:t>
            </a: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Family</a:t>
            </a:r>
            <a:endParaRPr/>
          </a:p>
        </p:txBody>
      </p:sp>
      <p:sp>
        <p:nvSpPr>
          <p:cNvPr id="232" name="Google Shape;232;p16"/>
          <p:cNvSpPr txBox="1">
            <a:spLocks noGrp="1"/>
          </p:cNvSpPr>
          <p:nvPr>
            <p:ph type="body" idx="1"/>
          </p:nvPr>
        </p:nvSpPr>
        <p:spPr>
          <a:xfrm>
            <a:off x="3009900" y="2057400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lvl="0" indent="-2571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100" b="1" i="0" u="none">
                <a:solidFill>
                  <a:srgbClr val="00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fork()</a:t>
            </a: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creates a copy of the calling process, but many applications require the child process to execute code that is different from that of the parent.</a:t>
            </a:r>
            <a:endParaRPr/>
          </a:p>
          <a:p>
            <a:pPr marL="257175" lvl="0" indent="-25717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100" b="1" i="0" u="none">
                <a:solidFill>
                  <a:srgbClr val="00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exec()</a:t>
            </a: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family provides a facility for overlaying the process image of the calling process with a new image.</a:t>
            </a:r>
            <a:endParaRPr/>
          </a:p>
          <a:p>
            <a:pPr marL="257175" lvl="0" indent="-25717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lang="en-US" sz="2100" b="1" i="0" u="none">
                <a:solidFill>
                  <a:srgbClr val="00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fork()</a:t>
            </a:r>
            <a:r>
              <a:rPr lang="en-US" sz="2100" b="1" i="0" u="none">
                <a:solidFill>
                  <a:srgbClr val="0099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lang="en-US" sz="2100" b="1" i="0" u="none">
                <a:solidFill>
                  <a:srgbClr val="00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exec()</a:t>
            </a: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combination for the child to execute the new program while the parent continues to execute the original code.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238" name="Google Shape;238;p17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300" b="1" i="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exec()</a:t>
            </a: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Family (cont.)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5393531" y="2402683"/>
            <a:ext cx="1241822" cy="296941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25" b="1" i="0" u="none">
              <a:solidFill>
                <a:srgbClr val="4A75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6690123" y="2996803"/>
            <a:ext cx="11334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ourier New"/>
              <a:buNone/>
            </a:pPr>
            <a:r>
              <a:rPr lang="en-US" sz="1800" b="1" i="0" u="none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endParaRPr sz="1050"/>
          </a:p>
        </p:txBody>
      </p:sp>
      <p:grpSp>
        <p:nvGrpSpPr>
          <p:cNvPr id="241" name="Google Shape;241;p17"/>
          <p:cNvGrpSpPr/>
          <p:nvPr/>
        </p:nvGrpSpPr>
        <p:grpSpPr>
          <a:xfrm>
            <a:off x="5393531" y="2781301"/>
            <a:ext cx="1241822" cy="701278"/>
            <a:chOff x="2290" y="1616"/>
            <a:chExt cx="1043" cy="589"/>
          </a:xfrm>
        </p:grpSpPr>
        <p:sp>
          <p:nvSpPr>
            <p:cNvPr id="242" name="Google Shape;242;p17"/>
            <p:cNvSpPr txBox="1"/>
            <p:nvPr/>
          </p:nvSpPr>
          <p:spPr>
            <a:xfrm>
              <a:off x="2290" y="1616"/>
              <a:ext cx="1043" cy="589"/>
            </a:xfrm>
            <a:prstGeom prst="rect">
              <a:avLst/>
            </a:prstGeom>
            <a:solidFill>
              <a:srgbClr val="CC66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25" b="1" i="0" u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" name="Google Shape;243;p17"/>
            <p:cNvSpPr txBox="1"/>
            <p:nvPr/>
          </p:nvSpPr>
          <p:spPr>
            <a:xfrm>
              <a:off x="2290" y="1616"/>
              <a:ext cx="998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350" b="1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Copy from original image</a:t>
              </a:r>
              <a:endParaRPr sz="1050"/>
            </a:p>
          </p:txBody>
        </p:sp>
      </p:grpSp>
      <p:grpSp>
        <p:nvGrpSpPr>
          <p:cNvPr id="244" name="Google Shape;244;p17"/>
          <p:cNvGrpSpPr/>
          <p:nvPr/>
        </p:nvGrpSpPr>
        <p:grpSpPr>
          <a:xfrm>
            <a:off x="5394721" y="2780111"/>
            <a:ext cx="1241822" cy="702469"/>
            <a:chOff x="2064" y="1616"/>
            <a:chExt cx="1043" cy="545"/>
          </a:xfrm>
        </p:grpSpPr>
        <p:sp>
          <p:nvSpPr>
            <p:cNvPr id="245" name="Google Shape;245;p17"/>
            <p:cNvSpPr txBox="1"/>
            <p:nvPr/>
          </p:nvSpPr>
          <p:spPr>
            <a:xfrm>
              <a:off x="2064" y="1616"/>
              <a:ext cx="1043" cy="545"/>
            </a:xfrm>
            <a:prstGeom prst="rect">
              <a:avLst/>
            </a:prstGeom>
            <a:solidFill>
              <a:srgbClr val="CC66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25" b="1" i="0" u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" name="Google Shape;246;p17"/>
            <p:cNvSpPr txBox="1"/>
            <p:nvPr/>
          </p:nvSpPr>
          <p:spPr>
            <a:xfrm>
              <a:off x="2064" y="1689"/>
              <a:ext cx="998" cy="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350" b="1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Original image</a:t>
              </a:r>
              <a:endParaRPr sz="1050"/>
            </a:p>
          </p:txBody>
        </p:sp>
      </p:grpSp>
      <p:sp>
        <p:nvSpPr>
          <p:cNvPr id="247" name="Google Shape;247;p17"/>
          <p:cNvSpPr txBox="1"/>
          <p:nvPr/>
        </p:nvSpPr>
        <p:spPr>
          <a:xfrm>
            <a:off x="6690123" y="4327922"/>
            <a:ext cx="11334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ourier New"/>
              <a:buNone/>
            </a:pPr>
            <a:r>
              <a:rPr lang="en-US" sz="1800" b="1" i="0" u="none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exec()</a:t>
            </a:r>
            <a:endParaRPr sz="1050"/>
          </a:p>
        </p:txBody>
      </p:sp>
      <p:sp>
        <p:nvSpPr>
          <p:cNvPr id="248" name="Google Shape;248;p17"/>
          <p:cNvSpPr txBox="1"/>
          <p:nvPr/>
        </p:nvSpPr>
        <p:spPr>
          <a:xfrm>
            <a:off x="3810000" y="3028951"/>
            <a:ext cx="1143000" cy="29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2000"/>
              <a:buFont typeface="Helvetica Neue"/>
              <a:buNone/>
            </a:pPr>
            <a:r>
              <a:rPr lang="en-US" sz="1500" b="1" i="0" u="none">
                <a:solidFill>
                  <a:srgbClr val="0099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</a:t>
            </a:r>
            <a:endParaRPr sz="1050"/>
          </a:p>
        </p:txBody>
      </p:sp>
      <p:sp>
        <p:nvSpPr>
          <p:cNvPr id="249" name="Google Shape;249;p17"/>
          <p:cNvSpPr txBox="1"/>
          <p:nvPr/>
        </p:nvSpPr>
        <p:spPr>
          <a:xfrm>
            <a:off x="3924300" y="4343401"/>
            <a:ext cx="1143000" cy="29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2000"/>
              <a:buFont typeface="Helvetica Neue"/>
              <a:buNone/>
            </a:pPr>
            <a:r>
              <a:rPr lang="en-US" sz="1500" b="1" i="0" u="none">
                <a:solidFill>
                  <a:srgbClr val="0099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</a:t>
            </a:r>
            <a:endParaRPr sz="1050"/>
          </a:p>
        </p:txBody>
      </p:sp>
      <p:cxnSp>
        <p:nvCxnSpPr>
          <p:cNvPr id="250" name="Google Shape;250;p17"/>
          <p:cNvCxnSpPr/>
          <p:nvPr/>
        </p:nvCxnSpPr>
        <p:spPr>
          <a:xfrm>
            <a:off x="4781550" y="3200400"/>
            <a:ext cx="51435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51" name="Google Shape;251;p17"/>
          <p:cNvCxnSpPr/>
          <p:nvPr/>
        </p:nvCxnSpPr>
        <p:spPr>
          <a:xfrm>
            <a:off x="4781550" y="4514850"/>
            <a:ext cx="51435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252" name="Google Shape;252;p17"/>
          <p:cNvGrpSpPr/>
          <p:nvPr/>
        </p:nvGrpSpPr>
        <p:grpSpPr>
          <a:xfrm>
            <a:off x="5394721" y="4185048"/>
            <a:ext cx="1241822" cy="701278"/>
            <a:chOff x="930" y="3249"/>
            <a:chExt cx="1043" cy="589"/>
          </a:xfrm>
        </p:grpSpPr>
        <p:sp>
          <p:nvSpPr>
            <p:cNvPr id="253" name="Google Shape;253;p17"/>
            <p:cNvSpPr txBox="1"/>
            <p:nvPr/>
          </p:nvSpPr>
          <p:spPr>
            <a:xfrm>
              <a:off x="930" y="3249"/>
              <a:ext cx="1043" cy="589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25" b="1" i="0" u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" name="Google Shape;254;p17"/>
            <p:cNvSpPr txBox="1"/>
            <p:nvPr/>
          </p:nvSpPr>
          <p:spPr>
            <a:xfrm>
              <a:off x="975" y="3261"/>
              <a:ext cx="998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350" b="1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Load another image</a:t>
              </a:r>
              <a:endParaRPr sz="10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260" name="Google Shape;260;p18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300" b="1" i="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exec()</a:t>
            </a: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Family (cont.)</a:t>
            </a:r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body" idx="1"/>
          </p:nvPr>
        </p:nvSpPr>
        <p:spPr>
          <a:xfrm>
            <a:off x="3009900" y="2057400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3200"/>
              <a:buFont typeface="Times New Roman"/>
              <a:buChar char="•"/>
            </a:pPr>
            <a:r>
              <a:rPr lang="en-US" sz="2400" b="1" i="0" u="none" err="1">
                <a:solidFill>
                  <a:srgbClr val="00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Execlp</a:t>
            </a:r>
            <a:endParaRPr/>
          </a:p>
          <a:p>
            <a:pPr marL="557213" lvl="1" indent="-214313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passes the command-line arguments in an explicit list and are useful if you know the number of command-line arguments at compile time.</a:t>
            </a:r>
            <a:endParaRPr/>
          </a:p>
        </p:txBody>
      </p:sp>
      <p:sp>
        <p:nvSpPr>
          <p:cNvPr id="262" name="Google Shape;262;p18"/>
          <p:cNvSpPr txBox="1"/>
          <p:nvPr/>
        </p:nvSpPr>
        <p:spPr>
          <a:xfrm>
            <a:off x="3238500" y="3943351"/>
            <a:ext cx="588645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050" b="1" i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SYNOPSIS</a:t>
            </a:r>
            <a:endParaRPr sz="105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05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&lt;unistd.h&gt;</a:t>
            </a:r>
            <a:endParaRPr sz="105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7594"/>
              </a:buClr>
              <a:buSzPts val="1400"/>
              <a:buFont typeface="Helvetica Neue"/>
              <a:buNone/>
            </a:pPr>
            <a:endParaRPr sz="105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05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execlp (const char *filename, const char *arg0, ... /*(char *)0 */);</a:t>
            </a:r>
            <a:endParaRPr sz="1050"/>
          </a:p>
        </p:txBody>
      </p:sp>
      <p:sp>
        <p:nvSpPr>
          <p:cNvPr id="263" name="Google Shape;263;p18"/>
          <p:cNvSpPr/>
          <p:nvPr/>
        </p:nvSpPr>
        <p:spPr>
          <a:xfrm>
            <a:off x="3238500" y="3886200"/>
            <a:ext cx="5943600" cy="800100"/>
          </a:xfrm>
          <a:prstGeom prst="roundRect">
            <a:avLst>
              <a:gd name="adj" fmla="val 16667"/>
            </a:avLst>
          </a:prstGeom>
          <a:solidFill>
            <a:srgbClr val="FF0000">
              <a:alpha val="14509"/>
            </a:srgb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25" b="1" i="0" u="none">
              <a:solidFill>
                <a:srgbClr val="4A75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6379" y="1735931"/>
            <a:ext cx="5379244" cy="338613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9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270" name="Google Shape;270;p19"/>
          <p:cNvSpPr txBox="1">
            <a:spLocks noGrp="1"/>
          </p:cNvSpPr>
          <p:nvPr>
            <p:ph type="title"/>
          </p:nvPr>
        </p:nvSpPr>
        <p:spPr>
          <a:xfrm>
            <a:off x="3009900" y="800100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271" name="Google Shape;271;p19"/>
          <p:cNvSpPr txBox="1"/>
          <p:nvPr/>
        </p:nvSpPr>
        <p:spPr>
          <a:xfrm>
            <a:off x="4324350" y="3600450"/>
            <a:ext cx="2343150" cy="171450"/>
          </a:xfrm>
          <a:prstGeom prst="rect">
            <a:avLst/>
          </a:prstGeom>
          <a:solidFill>
            <a:srgbClr val="FF0000">
              <a:alpha val="22745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25" b="1" i="0" u="none">
              <a:solidFill>
                <a:srgbClr val="4A75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3009900" y="857250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process?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3009900" y="1600200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Informally, a process is a program in execution.</a:t>
            </a:r>
            <a:endParaRPr/>
          </a:p>
          <a:p>
            <a:pPr marL="257175" lvl="0" indent="-2571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includes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557213" lvl="1" indent="-2143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99FF"/>
              </a:buClr>
              <a:buSzPts val="2000"/>
              <a:buFont typeface="Times New Roman"/>
              <a:buChar char="•"/>
            </a:pPr>
            <a:r>
              <a:rPr lang="en-US" sz="1500" b="1" i="0" u="none">
                <a:solidFill>
                  <a:srgbClr val="00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section, which contains global variables</a:t>
            </a:r>
            <a:endParaRPr/>
          </a:p>
          <a:p>
            <a:pPr marL="557213" lvl="1" indent="-2143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99FF"/>
              </a:buClr>
              <a:buSzPts val="2000"/>
              <a:buFont typeface="Times New Roman"/>
              <a:buChar char="•"/>
            </a:pPr>
            <a:r>
              <a:rPr lang="en-US" sz="1500" b="1" i="0" u="none">
                <a:solidFill>
                  <a:srgbClr val="00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r>
              <a:rPr lang="en-US" sz="15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section, which contains the program code</a:t>
            </a:r>
            <a:endParaRPr/>
          </a:p>
          <a:p>
            <a:pPr marL="557213" lvl="1" indent="-2143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99FF"/>
              </a:buClr>
              <a:buSzPts val="2000"/>
              <a:buFont typeface="Times New Roman"/>
              <a:buChar char="•"/>
            </a:pPr>
            <a:r>
              <a:rPr lang="en-US" sz="1500" b="1" i="0" u="none">
                <a:solidFill>
                  <a:srgbClr val="00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section, which contains temporary data</a:t>
            </a:r>
            <a:endParaRPr/>
          </a:p>
          <a:p>
            <a:pPr marL="557213" lvl="1" indent="-2143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99FF"/>
              </a:buClr>
              <a:buSzPts val="2000"/>
              <a:buFont typeface="Times New Roman"/>
              <a:buChar char="•"/>
            </a:pPr>
            <a:r>
              <a:rPr lang="en-US" sz="1500" b="1" i="0" u="none">
                <a:solidFill>
                  <a:srgbClr val="00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</a:t>
            </a: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section, which contains dynamically allocated memory</a:t>
            </a:r>
            <a:endParaRPr/>
          </a:p>
          <a:p>
            <a:pPr marL="257175" lvl="0" indent="-2571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 is more than the program code, it also includes the </a:t>
            </a:r>
            <a:r>
              <a:rPr lang="en-US" sz="1800" b="1" i="0" u="none">
                <a:solidFill>
                  <a:srgbClr val="00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activity</a:t>
            </a:r>
            <a:endParaRPr/>
          </a:p>
          <a:p>
            <a:pPr marL="557213" lvl="1" indent="-2143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Represented by the value of the </a:t>
            </a:r>
            <a:r>
              <a:rPr lang="en-US" sz="15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counter</a:t>
            </a: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 contents of the processor</a:t>
            </a:r>
            <a:r>
              <a:rPr lang="en-US" sz="15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sz="15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</a:t>
            </a: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l="27091" t="1191" r="27120" b="1191"/>
          <a:stretch/>
        </p:blipFill>
        <p:spPr>
          <a:xfrm>
            <a:off x="7696201" y="4343402"/>
            <a:ext cx="1169194" cy="1640681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3009900" y="742950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(cont.)</a:t>
            </a: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B38EB5-876A-40B1-9D74-7A00FF005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920" y="2271614"/>
            <a:ext cx="4818163" cy="2314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 (40 pts.)</a:t>
            </a:r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body" idx="1"/>
          </p:nvPr>
        </p:nvSpPr>
        <p:spPr>
          <a:xfrm>
            <a:off x="3009900" y="2057400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 a global variable and a local variable</a:t>
            </a:r>
            <a:endParaRPr/>
          </a:p>
          <a:p>
            <a:pPr marL="557213" lvl="1" indent="-21431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that, both the global and local variables are initialized to the same value (=10)</a:t>
            </a:r>
            <a:endParaRPr/>
          </a:p>
          <a:p>
            <a:pPr marL="557213" lvl="1" indent="-21431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both the values of global and local variables in screen</a:t>
            </a:r>
            <a:endParaRPr/>
          </a:p>
          <a:p>
            <a:pPr marL="857250" lvl="2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process id and parent’s id. </a:t>
            </a:r>
            <a:endParaRPr/>
          </a:p>
          <a:p>
            <a:pPr marL="257175" lvl="0" indent="-25717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child process</a:t>
            </a:r>
            <a:endParaRPr/>
          </a:p>
          <a:p>
            <a:pPr marL="557213" lvl="1" indent="-21431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both the values of global and local variables in screen</a:t>
            </a:r>
            <a:endParaRPr/>
          </a:p>
          <a:p>
            <a:pPr marL="557213" lvl="1" indent="-214313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increases both the values of the global variable</a:t>
            </a: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variable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 (40 pts.)</a:t>
            </a:r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body" idx="1"/>
          </p:nvPr>
        </p:nvSpPr>
        <p:spPr>
          <a:xfrm>
            <a:off x="3009900" y="2057400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>
              <a:spcBef>
                <a:spcPts val="0"/>
              </a:spcBef>
              <a:buSzPts val="2800"/>
            </a:pPr>
            <a:r>
              <a:rPr lang="en-US" sz="21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100"/>
              <a:t>40p</a:t>
            </a:r>
            <a:r>
              <a:rPr lang="en-US" sz="21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)Finally, both processes print the values of the global and local variables</a:t>
            </a:r>
            <a:r>
              <a:rPr lang="en-US" sz="2100"/>
              <a:t> </a:t>
            </a:r>
            <a:endParaRPr/>
          </a:p>
          <a:p>
            <a:pPr marL="556895" lvl="1" indent="-213995">
              <a:spcBef>
                <a:spcPts val="420"/>
              </a:spcBef>
              <a:buSzPts val="2400"/>
              <a:buFont typeface="Times New Roman"/>
              <a:buChar char="•"/>
            </a:pPr>
            <a:r>
              <a:rPr lang="en-US" sz="18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With their process id and parent’s id.</a:t>
            </a:r>
            <a:r>
              <a:rPr lang="en-US" sz="2100"/>
              <a:t> </a:t>
            </a:r>
            <a:endParaRPr/>
          </a:p>
          <a:p>
            <a:pPr marL="257175" marR="0" lvl="0" indent="-104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400"/>
          </a:p>
        </p:txBody>
      </p:sp>
      <p:sp>
        <p:nvSpPr>
          <p:cNvPr id="293" name="Google Shape;293;p22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 Result</a:t>
            </a:r>
            <a:endParaRPr/>
          </a:p>
        </p:txBody>
      </p:sp>
      <p:sp>
        <p:nvSpPr>
          <p:cNvPr id="299" name="Google Shape;299;p23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E747AB-3E22-4C8B-83F7-1834DB4DF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03D31B-F8CA-46E4-A1B1-FA47D106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713" y="2574332"/>
            <a:ext cx="6244577" cy="17093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306" name="Google Shape;306;p24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II (50 pts.)</a:t>
            </a:r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body" idx="1"/>
          </p:nvPr>
        </p:nvSpPr>
        <p:spPr>
          <a:xfrm>
            <a:off x="2841863" y="1806882"/>
            <a:ext cx="6400800" cy="339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that creates 5 processes, forming a tree configuration illustrated in the figure.</a:t>
            </a:r>
            <a:endParaRPr/>
          </a:p>
          <a:p>
            <a:pPr marL="257175" lvl="0" indent="-25717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process print the following report</a:t>
            </a:r>
            <a:endParaRPr/>
          </a:p>
          <a:p>
            <a:pPr marL="557213" lvl="1" indent="-21431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Its’ process id and the parent’s process id</a:t>
            </a:r>
            <a:endParaRPr/>
          </a:p>
          <a:p>
            <a:pPr marL="257175" lvl="0" indent="-25717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process, if it is a parent, must make a number of </a:t>
            </a:r>
            <a:r>
              <a:rPr lang="en-US" sz="21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wait() </a:t>
            </a: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calls to wait until all of it</a:t>
            </a:r>
            <a:r>
              <a:rPr lang="en-US" sz="21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children exit.</a:t>
            </a:r>
            <a:endParaRPr/>
          </a:p>
          <a:p>
            <a:pPr marL="557213" lvl="1" indent="-21431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</a:t>
            </a:r>
            <a:r>
              <a:rPr lang="en-US" sz="18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wait() 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calls</a:t>
            </a:r>
            <a:endParaRPr/>
          </a:p>
          <a:p>
            <a:pPr marL="557213" lvl="1" indent="-21431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depend on the number of children</a:t>
            </a:r>
            <a:endParaRPr/>
          </a:p>
        </p:txBody>
      </p:sp>
      <p:grpSp>
        <p:nvGrpSpPr>
          <p:cNvPr id="308" name="Google Shape;308;p24"/>
          <p:cNvGrpSpPr/>
          <p:nvPr/>
        </p:nvGrpSpPr>
        <p:grpSpPr>
          <a:xfrm>
            <a:off x="6805013" y="4049044"/>
            <a:ext cx="2571750" cy="1885950"/>
            <a:chOff x="1519" y="2247"/>
            <a:chExt cx="2404" cy="1773"/>
          </a:xfrm>
        </p:grpSpPr>
        <p:sp>
          <p:nvSpPr>
            <p:cNvPr id="309" name="Google Shape;309;p24"/>
            <p:cNvSpPr/>
            <p:nvPr/>
          </p:nvSpPr>
          <p:spPr>
            <a:xfrm>
              <a:off x="2653" y="2247"/>
              <a:ext cx="499" cy="499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25" b="1" i="0" u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0" name="Google Shape;310;p24"/>
            <p:cNvSpPr txBox="1"/>
            <p:nvPr/>
          </p:nvSpPr>
          <p:spPr>
            <a:xfrm>
              <a:off x="2789" y="238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35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1050"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1882" y="2928"/>
              <a:ext cx="499" cy="499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25" b="1" i="0" u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2" name="Google Shape;312;p24"/>
            <p:cNvSpPr txBox="1"/>
            <p:nvPr/>
          </p:nvSpPr>
          <p:spPr>
            <a:xfrm>
              <a:off x="2018" y="30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35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1050"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1519" y="3521"/>
              <a:ext cx="499" cy="499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25" b="1" i="0" u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4" name="Google Shape;314;p24"/>
            <p:cNvSpPr txBox="1"/>
            <p:nvPr/>
          </p:nvSpPr>
          <p:spPr>
            <a:xfrm>
              <a:off x="1655" y="365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35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1050"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2653" y="2928"/>
              <a:ext cx="499" cy="499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25" b="1" i="0" u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2789" y="30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35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1050"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3424" y="2928"/>
              <a:ext cx="499" cy="499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25" b="1" i="0" u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8" name="Google Shape;318;p24"/>
            <p:cNvSpPr txBox="1"/>
            <p:nvPr/>
          </p:nvSpPr>
          <p:spPr>
            <a:xfrm>
              <a:off x="3560" y="30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35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050"/>
            </a:p>
          </p:txBody>
        </p:sp>
        <p:cxnSp>
          <p:nvCxnSpPr>
            <p:cNvPr id="319" name="Google Shape;319;p24"/>
            <p:cNvCxnSpPr/>
            <p:nvPr/>
          </p:nvCxnSpPr>
          <p:spPr>
            <a:xfrm flipH="1">
              <a:off x="2381" y="2701"/>
              <a:ext cx="362" cy="36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20" name="Google Shape;320;p24"/>
            <p:cNvCxnSpPr/>
            <p:nvPr/>
          </p:nvCxnSpPr>
          <p:spPr>
            <a:xfrm>
              <a:off x="2925" y="2746"/>
              <a:ext cx="0" cy="18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3061" y="2701"/>
              <a:ext cx="408" cy="31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22" name="Google Shape;322;p24"/>
            <p:cNvCxnSpPr/>
            <p:nvPr/>
          </p:nvCxnSpPr>
          <p:spPr>
            <a:xfrm flipH="1">
              <a:off x="1882" y="3381"/>
              <a:ext cx="90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II Result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C21950-A5CB-4AAF-B85A-9D5986560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095" y="2455948"/>
            <a:ext cx="3835655" cy="232322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334" name="Google Shape;334;p26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335" name="Google Shape;335;p26"/>
          <p:cNvSpPr txBox="1">
            <a:spLocks noGrp="1"/>
          </p:cNvSpPr>
          <p:nvPr>
            <p:ph type="body" idx="1"/>
          </p:nvPr>
        </p:nvSpPr>
        <p:spPr>
          <a:xfrm>
            <a:off x="3009900" y="2057400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Avi Silberschatz, Peter Baer Galvin and Greg Gagne,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Concepts,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John Wiley &amp; Sons, 6th Edition, 2001</a:t>
            </a:r>
            <a:endParaRPr/>
          </a:p>
          <a:p>
            <a:pPr marL="257175" lvl="0" indent="-2571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 Systems Programming: Communication, Concurrency, and Threads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Kay A. Robbins, Steven Robbins</a:t>
            </a:r>
            <a:endParaRPr/>
          </a:p>
          <a:p>
            <a:pPr marL="257175" lvl="0" indent="-2571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Neil Matthew and Richard Stones,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Beginning Linux Programming,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Wiley publishing, 3rd Edition, 2004</a:t>
            </a:r>
            <a:endParaRPr/>
          </a:p>
          <a:p>
            <a:pPr marL="257175" lvl="0" indent="-2571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 Richard Stevens,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Programming in the UNIX Environment,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Addison-Wesley, 1992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Creation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3009900" y="2057400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process create children processes, which, in turn create other processes, forming a tree of processes.</a:t>
            </a:r>
            <a:endParaRPr/>
          </a:p>
          <a:p>
            <a:pPr marL="257175" lvl="0" indent="-1428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l="7939" t="756" r="8128" b="504"/>
          <a:stretch/>
        </p:blipFill>
        <p:spPr>
          <a:xfrm>
            <a:off x="4610101" y="2743202"/>
            <a:ext cx="3186113" cy="2811065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123" name="Google Shape;123;p4"/>
          <p:cNvSpPr/>
          <p:nvPr/>
        </p:nvSpPr>
        <p:spPr>
          <a:xfrm>
            <a:off x="3581400" y="3886200"/>
            <a:ext cx="5257800" cy="1371600"/>
          </a:xfrm>
          <a:prstGeom prst="roundRect">
            <a:avLst>
              <a:gd name="adj" fmla="val 16667"/>
            </a:avLst>
          </a:prstGeom>
          <a:solidFill>
            <a:srgbClr val="FF0000">
              <a:alpha val="14509"/>
            </a:srgb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25" b="1" i="0" u="none">
              <a:solidFill>
                <a:srgbClr val="4A75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Identification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3009900" y="2057400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 identifies processes by a unique integral value called the </a:t>
            </a:r>
            <a:r>
              <a:rPr lang="en-US" sz="2100" b="1" i="0" u="none">
                <a:solidFill>
                  <a:srgbClr val="00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ID</a:t>
            </a: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257175" lvl="0" indent="-25717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process also has a </a:t>
            </a:r>
            <a:r>
              <a:rPr lang="en-US" sz="2100" b="1" i="0" u="none">
                <a:solidFill>
                  <a:srgbClr val="00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process ID</a:t>
            </a: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initially the process ID of the process that created it.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3638552" y="3943351"/>
            <a:ext cx="5426869" cy="121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500" b="1" i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SYNOPSIS</a:t>
            </a:r>
            <a:endParaRPr sz="105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&lt;unistd.h&gt;</a:t>
            </a:r>
            <a:endParaRPr sz="105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7594"/>
              </a:buClr>
              <a:buSzPts val="2000"/>
              <a:buFont typeface="Helvetica Neue"/>
              <a:buNone/>
            </a:pPr>
            <a:endParaRPr sz="15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pid_t getpid(void);</a:t>
            </a:r>
            <a:r>
              <a:rPr lang="en-US" sz="15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</a:t>
            </a: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the process ID</a:t>
            </a:r>
            <a:endParaRPr sz="105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pid_t getppid(void);</a:t>
            </a:r>
            <a:r>
              <a:rPr lang="en-US" sz="15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</a:t>
            </a:r>
            <a:r>
              <a:rPr lang="en-US" sz="1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the parent process ID</a:t>
            </a:r>
            <a:endParaRPr sz="1050"/>
          </a:p>
        </p:txBody>
      </p:sp>
      <p:sp>
        <p:nvSpPr>
          <p:cNvPr id="127" name="Google Shape;127;p4"/>
          <p:cNvSpPr txBox="1"/>
          <p:nvPr/>
        </p:nvSpPr>
        <p:spPr>
          <a:xfrm>
            <a:off x="3181350" y="5200651"/>
            <a:ext cx="800100" cy="4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25" b="1" i="0" u="none">
              <a:solidFill>
                <a:srgbClr val="4A75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300" b="1" i="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3009900" y="2057400"/>
            <a:ext cx="64008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 examples</a:t>
            </a:r>
            <a:endParaRPr/>
          </a:p>
          <a:p>
            <a:pPr marL="557213" lvl="1" indent="-21431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ts val="2400"/>
              <a:buFont typeface="Times New Roman"/>
              <a:buChar char="•"/>
            </a:pPr>
            <a:r>
              <a:rPr lang="en-US" sz="1800" b="1" i="0" u="none">
                <a:solidFill>
                  <a:srgbClr val="00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fork()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call creates new process</a:t>
            </a:r>
            <a:endParaRPr/>
          </a:p>
          <a:p>
            <a:pPr marL="257175" lvl="0" indent="-25717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100" b="1" i="0" u="none">
                <a:solidFill>
                  <a:srgbClr val="0099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fork()</a:t>
            </a:r>
            <a:r>
              <a:rPr lang="en-US" sz="2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copies the parent's memory image so that the new process receives a copy of the address space of the parent.</a:t>
            </a:r>
            <a:endParaRPr/>
          </a:p>
          <a:p>
            <a:pPr marL="257175" lvl="0" indent="-25717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processes continue at the instruction after the fork statement </a:t>
            </a:r>
            <a:r>
              <a:rPr lang="en-US" sz="21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(executing in their respective memory images).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6953250" y="4629152"/>
            <a:ext cx="2808684" cy="80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200" b="1" i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SYNOPSIS</a:t>
            </a:r>
            <a:endParaRPr sz="105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&lt;unistd.h&gt;</a:t>
            </a:r>
            <a:endParaRPr sz="105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7594"/>
              </a:buClr>
              <a:buSzPts val="1600"/>
              <a:buFont typeface="Helvetica Neue"/>
              <a:buNone/>
            </a:pPr>
            <a:endParaRPr sz="12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pid_t fork(void);</a:t>
            </a:r>
            <a:endParaRPr sz="1050"/>
          </a:p>
        </p:txBody>
      </p:sp>
      <p:sp>
        <p:nvSpPr>
          <p:cNvPr id="136" name="Google Shape;136;p5"/>
          <p:cNvSpPr/>
          <p:nvPr/>
        </p:nvSpPr>
        <p:spPr>
          <a:xfrm>
            <a:off x="6896100" y="4572000"/>
            <a:ext cx="2000250" cy="914400"/>
          </a:xfrm>
          <a:prstGeom prst="roundRect">
            <a:avLst>
              <a:gd name="adj" fmla="val 16667"/>
            </a:avLst>
          </a:prstGeom>
          <a:solidFill>
            <a:srgbClr val="FF0000">
              <a:alpha val="14509"/>
            </a:srgb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25" b="1" i="0" u="none">
              <a:solidFill>
                <a:srgbClr val="4A75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300" b="1" i="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(cont.)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5393531" y="2402683"/>
            <a:ext cx="1241822" cy="296941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25" b="1" i="0" u="none">
              <a:solidFill>
                <a:srgbClr val="4A75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5393532" y="2025253"/>
            <a:ext cx="11882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sz="1050"/>
          </a:p>
        </p:txBody>
      </p:sp>
      <p:sp>
        <p:nvSpPr>
          <p:cNvPr id="145" name="Google Shape;145;p6"/>
          <p:cNvSpPr txBox="1"/>
          <p:nvPr/>
        </p:nvSpPr>
        <p:spPr>
          <a:xfrm>
            <a:off x="6690123" y="2996803"/>
            <a:ext cx="11334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ourier New"/>
              <a:buNone/>
            </a:pPr>
            <a:r>
              <a:rPr lang="en-US" sz="1800" b="1" i="0" u="none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endParaRPr sz="1050"/>
          </a:p>
        </p:txBody>
      </p:sp>
      <p:grpSp>
        <p:nvGrpSpPr>
          <p:cNvPr id="146" name="Google Shape;146;p6"/>
          <p:cNvGrpSpPr/>
          <p:nvPr/>
        </p:nvGrpSpPr>
        <p:grpSpPr>
          <a:xfrm>
            <a:off x="5393531" y="2781301"/>
            <a:ext cx="1241822" cy="701278"/>
            <a:chOff x="2290" y="1616"/>
            <a:chExt cx="1043" cy="589"/>
          </a:xfrm>
        </p:grpSpPr>
        <p:sp>
          <p:nvSpPr>
            <p:cNvPr id="147" name="Google Shape;147;p6"/>
            <p:cNvSpPr txBox="1"/>
            <p:nvPr/>
          </p:nvSpPr>
          <p:spPr>
            <a:xfrm>
              <a:off x="2290" y="1616"/>
              <a:ext cx="1043" cy="589"/>
            </a:xfrm>
            <a:prstGeom prst="rect">
              <a:avLst/>
            </a:prstGeom>
            <a:solidFill>
              <a:srgbClr val="CC66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25" b="1" i="0" u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" name="Google Shape;148;p6"/>
            <p:cNvSpPr txBox="1"/>
            <p:nvPr/>
          </p:nvSpPr>
          <p:spPr>
            <a:xfrm>
              <a:off x="2290" y="1616"/>
              <a:ext cx="998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350" b="1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Copy from original image</a:t>
              </a:r>
              <a:endParaRPr sz="1050"/>
            </a:p>
          </p:txBody>
        </p:sp>
      </p:grpSp>
      <p:grpSp>
        <p:nvGrpSpPr>
          <p:cNvPr id="149" name="Google Shape;149;p6"/>
          <p:cNvGrpSpPr/>
          <p:nvPr/>
        </p:nvGrpSpPr>
        <p:grpSpPr>
          <a:xfrm>
            <a:off x="5394721" y="2780111"/>
            <a:ext cx="1241822" cy="702469"/>
            <a:chOff x="2064" y="1616"/>
            <a:chExt cx="1043" cy="545"/>
          </a:xfrm>
        </p:grpSpPr>
        <p:sp>
          <p:nvSpPr>
            <p:cNvPr id="150" name="Google Shape;150;p6"/>
            <p:cNvSpPr txBox="1"/>
            <p:nvPr/>
          </p:nvSpPr>
          <p:spPr>
            <a:xfrm>
              <a:off x="2064" y="1616"/>
              <a:ext cx="1043" cy="545"/>
            </a:xfrm>
            <a:prstGeom prst="rect">
              <a:avLst/>
            </a:prstGeom>
            <a:solidFill>
              <a:srgbClr val="CC66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25" b="1" i="0" u="none">
                <a:solidFill>
                  <a:srgbClr val="4A759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2064" y="1689"/>
              <a:ext cx="998" cy="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350" b="1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Original image</a:t>
              </a:r>
              <a:endParaRPr sz="1050"/>
            </a:p>
          </p:txBody>
        </p:sp>
      </p:grpSp>
      <p:sp>
        <p:nvSpPr>
          <p:cNvPr id="152" name="Google Shape;152;p6"/>
          <p:cNvSpPr txBox="1"/>
          <p:nvPr/>
        </p:nvSpPr>
        <p:spPr>
          <a:xfrm>
            <a:off x="3810000" y="3028951"/>
            <a:ext cx="1143000" cy="29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2000"/>
              <a:buFont typeface="Helvetica Neue"/>
              <a:buNone/>
            </a:pPr>
            <a:r>
              <a:rPr lang="en-US" sz="1500" b="1" i="0" u="none">
                <a:solidFill>
                  <a:srgbClr val="0099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</a:t>
            </a:r>
            <a:endParaRPr sz="1050"/>
          </a:p>
        </p:txBody>
      </p:sp>
      <p:sp>
        <p:nvSpPr>
          <p:cNvPr id="153" name="Google Shape;153;p6"/>
          <p:cNvSpPr txBox="1"/>
          <p:nvPr/>
        </p:nvSpPr>
        <p:spPr>
          <a:xfrm>
            <a:off x="3924300" y="4343401"/>
            <a:ext cx="1143000" cy="29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2000"/>
              <a:buFont typeface="Helvetica Neue"/>
              <a:buNone/>
            </a:pPr>
            <a:r>
              <a:rPr lang="en-US" sz="1500" b="1" i="0" u="none">
                <a:solidFill>
                  <a:srgbClr val="0099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</a:t>
            </a:r>
            <a:endParaRPr sz="1050"/>
          </a:p>
        </p:txBody>
      </p:sp>
      <p:cxnSp>
        <p:nvCxnSpPr>
          <p:cNvPr id="154" name="Google Shape;154;p6"/>
          <p:cNvCxnSpPr/>
          <p:nvPr/>
        </p:nvCxnSpPr>
        <p:spPr>
          <a:xfrm>
            <a:off x="4781550" y="3200400"/>
            <a:ext cx="51435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55" name="Google Shape;155;p6"/>
          <p:cNvCxnSpPr/>
          <p:nvPr/>
        </p:nvCxnSpPr>
        <p:spPr>
          <a:xfrm>
            <a:off x="4781550" y="4514850"/>
            <a:ext cx="51435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300" b="1" i="0" u="none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(cont.)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9365" y="2114550"/>
            <a:ext cx="3132534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3009900" y="742950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(switch)</a:t>
            </a:r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0425" y="1589486"/>
            <a:ext cx="5391150" cy="367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3009900" y="1063228"/>
            <a:ext cx="61722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3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(if)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4637486" y="5697141"/>
            <a:ext cx="291703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75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050"/>
          </a:p>
        </p:txBody>
      </p:sp>
      <p:pic>
        <p:nvPicPr>
          <p:cNvPr id="177" name="Google Shape;177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89686" y="1674020"/>
            <a:ext cx="5812631" cy="350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26</Slides>
  <Notes>26</Notes>
  <HiddenSlides>0</HiddenSlide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28" baseType="lpstr">
      <vt:lpstr>1_osnetppt</vt:lpstr>
      <vt:lpstr>osnetppt</vt:lpstr>
      <vt:lpstr>Lab 6    Process Control</vt:lpstr>
      <vt:lpstr>What is a process?</vt:lpstr>
      <vt:lpstr>Process Creation</vt:lpstr>
      <vt:lpstr>Process Identification</vt:lpstr>
      <vt:lpstr>The fork() Function</vt:lpstr>
      <vt:lpstr>The fork() Function (cont.)</vt:lpstr>
      <vt:lpstr>The fork() Function (cont.)</vt:lpstr>
      <vt:lpstr>Example (switch)</vt:lpstr>
      <vt:lpstr>Example (if)</vt:lpstr>
      <vt:lpstr>Result</vt:lpstr>
      <vt:lpstr>Example 2: fork() multiple times</vt:lpstr>
      <vt:lpstr>Result</vt:lpstr>
      <vt:lpstr>The wait() Function</vt:lpstr>
      <vt:lpstr>Example</vt:lpstr>
      <vt:lpstr>Example (cont.)</vt:lpstr>
      <vt:lpstr>The exec() Family</vt:lpstr>
      <vt:lpstr>The exec() Family (cont.)</vt:lpstr>
      <vt:lpstr>The exec() Family (cont.)</vt:lpstr>
      <vt:lpstr>Example</vt:lpstr>
      <vt:lpstr>Example (cont.)</vt:lpstr>
      <vt:lpstr>Lab I (40 pts.)</vt:lpstr>
      <vt:lpstr>Lab I (40 pts.)</vt:lpstr>
      <vt:lpstr>Lab I Result</vt:lpstr>
      <vt:lpstr>Lab II (50 pts.)</vt:lpstr>
      <vt:lpstr>Lab II Result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    Process Control</dc:title>
  <dc:creator>scribe</dc:creator>
  <cp:revision>3</cp:revision>
  <dcterms:created xsi:type="dcterms:W3CDTF">1601-01-01T00:00:00Z</dcterms:created>
  <dcterms:modified xsi:type="dcterms:W3CDTF">2023-10-11T06:35:35Z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