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257" r:id="rId4"/>
    <p:sldId id="258" r:id="rId5"/>
    <p:sldId id="321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261" r:id="rId14"/>
    <p:sldId id="355" r:id="rId15"/>
    <p:sldId id="356" r:id="rId16"/>
    <p:sldId id="359" r:id="rId17"/>
    <p:sldId id="262" r:id="rId18"/>
    <p:sldId id="319" r:id="rId19"/>
    <p:sldId id="320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7" r:id="rId29"/>
    <p:sldId id="335" r:id="rId30"/>
    <p:sldId id="336" r:id="rId31"/>
    <p:sldId id="339" r:id="rId32"/>
    <p:sldId id="340" r:id="rId33"/>
    <p:sldId id="353" r:id="rId34"/>
    <p:sldId id="354" r:id="rId35"/>
    <p:sldId id="358" r:id="rId36"/>
    <p:sldId id="342" r:id="rId37"/>
    <p:sldId id="343" r:id="rId38"/>
    <p:sldId id="360" r:id="rId39"/>
    <p:sldId id="357" r:id="rId40"/>
    <p:sldId id="345" r:id="rId41"/>
    <p:sldId id="346" r:id="rId42"/>
    <p:sldId id="349" r:id="rId43"/>
    <p:sldId id="362" r:id="rId44"/>
    <p:sldId id="361" r:id="rId45"/>
    <p:sldId id="350" r:id="rId46"/>
  </p:sldIdLst>
  <p:sldSz cx="12192000" cy="6858000"/>
  <p:notesSz cx="9874250" cy="6781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BBE0E3"/>
    <a:srgbClr val="FF0000"/>
    <a:srgbClr val="FF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EAF16-4E65-47A1-BCA5-EDAD5637D3A1}" v="57" dt="2023-07-16T14:17:30.482"/>
    <p1510:client id="{456FE6D2-611A-41C5-8462-D5B66BA858D6}" v="28" dt="2023-07-16T11:28:43.011"/>
    <p1510:client id="{502A8E79-55DE-4EBC-B6A4-E3009B556027}" v="35" dt="2023-07-17T11:56:19.466"/>
    <p1510:client id="{96692B01-37E2-46F8-B86A-07B730886E12}" v="8" dt="2023-10-18T07:02:5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luke" userId="1c873a04f7e271fe" providerId="Windows Live" clId="Web-{96692B01-37E2-46F8-B86A-07B730886E12}"/>
    <pc:docChg chg="modSld">
      <pc:chgData name="yang luke" userId="1c873a04f7e271fe" providerId="Windows Live" clId="Web-{96692B01-37E2-46F8-B86A-07B730886E12}" dt="2023-10-18T07:02:54.213" v="3" actId="20577"/>
      <pc:docMkLst>
        <pc:docMk/>
      </pc:docMkLst>
      <pc:sldChg chg="modSp">
        <pc:chgData name="yang luke" userId="1c873a04f7e271fe" providerId="Windows Live" clId="Web-{96692B01-37E2-46F8-B86A-07B730886E12}" dt="2023-10-18T07:02:54.213" v="3" actId="20577"/>
        <pc:sldMkLst>
          <pc:docMk/>
          <pc:sldMk cId="869633304" sldId="320"/>
        </pc:sldMkLst>
        <pc:spChg chg="mod">
          <ac:chgData name="yang luke" userId="1c873a04f7e271fe" providerId="Windows Live" clId="Web-{96692B01-37E2-46F8-B86A-07B730886E12}" dt="2023-10-18T07:02:54.213" v="3" actId="20577"/>
          <ac:spMkLst>
            <pc:docMk/>
            <pc:sldMk cId="869633304" sldId="320"/>
            <ac:spMk id="6" creationId="{00000000-0000-0000-0000-000000000000}"/>
          </ac:spMkLst>
        </pc:spChg>
      </pc:sldChg>
    </pc:docChg>
  </pc:docChgLst>
  <pc:docChgLst>
    <pc:chgData name="Guest User" providerId="Windows Live" clId="Web-{502A8E79-55DE-4EBC-B6A4-E3009B556027}"/>
    <pc:docChg chg="modSld sldOrd">
      <pc:chgData name="Guest User" userId="" providerId="Windows Live" clId="Web-{502A8E79-55DE-4EBC-B6A4-E3009B556027}" dt="2023-07-17T11:56:19.466" v="29"/>
      <pc:docMkLst>
        <pc:docMk/>
      </pc:docMkLst>
      <pc:sldChg chg="modSp">
        <pc:chgData name="Guest User" userId="" providerId="Windows Live" clId="Web-{502A8E79-55DE-4EBC-B6A4-E3009B556027}" dt="2023-07-17T11:15:28.494" v="25" actId="20577"/>
        <pc:sldMkLst>
          <pc:docMk/>
          <pc:sldMk cId="0" sldId="261"/>
        </pc:sldMkLst>
        <pc:spChg chg="mod">
          <ac:chgData name="Guest User" userId="" providerId="Windows Live" clId="Web-{502A8E79-55DE-4EBC-B6A4-E3009B556027}" dt="2023-07-17T11:15:28.494" v="25" actId="20577"/>
          <ac:spMkLst>
            <pc:docMk/>
            <pc:sldMk cId="0" sldId="261"/>
            <ac:spMk id="481" creationId="{00000000-0000-0000-0000-000000000000}"/>
          </ac:spMkLst>
        </pc:spChg>
      </pc:sldChg>
      <pc:sldChg chg="modSp ord">
        <pc:chgData name="Guest User" userId="" providerId="Windows Live" clId="Web-{502A8E79-55DE-4EBC-B6A4-E3009B556027}" dt="2023-07-17T11:56:19.466" v="29"/>
        <pc:sldMkLst>
          <pc:docMk/>
          <pc:sldMk cId="3605798050" sldId="359"/>
        </pc:sldMkLst>
        <pc:spChg chg="mod">
          <ac:chgData name="Guest User" userId="" providerId="Windows Live" clId="Web-{502A8E79-55DE-4EBC-B6A4-E3009B556027}" dt="2023-07-17T11:15:36.151" v="26" actId="20577"/>
          <ac:spMkLst>
            <pc:docMk/>
            <pc:sldMk cId="3605798050" sldId="359"/>
            <ac:spMk id="481" creationId="{00000000-0000-0000-0000-000000000000}"/>
          </ac:spMkLst>
        </pc:spChg>
      </pc:sldChg>
      <pc:sldChg chg="modSp">
        <pc:chgData name="Guest User" userId="" providerId="Windows Live" clId="Web-{502A8E79-55DE-4EBC-B6A4-E3009B556027}" dt="2023-07-17T11:15:54.823" v="27" actId="20577"/>
        <pc:sldMkLst>
          <pc:docMk/>
          <pc:sldMk cId="2256229216" sldId="360"/>
        </pc:sldMkLst>
        <pc:spChg chg="mod">
          <ac:chgData name="Guest User" userId="" providerId="Windows Live" clId="Web-{502A8E79-55DE-4EBC-B6A4-E3009B556027}" dt="2023-07-17T11:15:54.823" v="27" actId="20577"/>
          <ac:spMkLst>
            <pc:docMk/>
            <pc:sldMk cId="2256229216" sldId="360"/>
            <ac:spMk id="481" creationId="{00000000-0000-0000-0000-000000000000}"/>
          </ac:spMkLst>
        </pc:spChg>
      </pc:sldChg>
      <pc:sldChg chg="modSp">
        <pc:chgData name="Guest User" userId="" providerId="Windows Live" clId="Web-{502A8E79-55DE-4EBC-B6A4-E3009B556027}" dt="2023-07-17T11:16:01.464" v="28" actId="20577"/>
        <pc:sldMkLst>
          <pc:docMk/>
          <pc:sldMk cId="3238120531" sldId="362"/>
        </pc:sldMkLst>
        <pc:spChg chg="mod">
          <ac:chgData name="Guest User" userId="" providerId="Windows Live" clId="Web-{502A8E79-55DE-4EBC-B6A4-E3009B556027}" dt="2023-07-17T11:16:01.464" v="28" actId="20577"/>
          <ac:spMkLst>
            <pc:docMk/>
            <pc:sldMk cId="3238120531" sldId="362"/>
            <ac:spMk id="481" creationId="{00000000-0000-0000-0000-000000000000}"/>
          </ac:spMkLst>
        </pc:spChg>
      </pc:sldChg>
    </pc:docChg>
  </pc:docChgLst>
  <pc:docChgLst>
    <pc:chgData name="Guest User" providerId="Windows Live" clId="Web-{456FE6D2-611A-41C5-8462-D5B66BA858D6}"/>
    <pc:docChg chg="modSld">
      <pc:chgData name="Guest User" userId="" providerId="Windows Live" clId="Web-{456FE6D2-611A-41C5-8462-D5B66BA858D6}" dt="2023-07-16T11:28:43.011" v="24" actId="1076"/>
      <pc:docMkLst>
        <pc:docMk/>
      </pc:docMkLst>
      <pc:sldChg chg="modSp">
        <pc:chgData name="Guest User" userId="" providerId="Windows Live" clId="Web-{456FE6D2-611A-41C5-8462-D5B66BA858D6}" dt="2023-07-16T09:23:30.495" v="14" actId="20577"/>
        <pc:sldMkLst>
          <pc:docMk/>
          <pc:sldMk cId="0" sldId="256"/>
        </pc:sldMkLst>
        <pc:spChg chg="mod">
          <ac:chgData name="Guest User" userId="" providerId="Windows Live" clId="Web-{456FE6D2-611A-41C5-8462-D5B66BA858D6}" dt="2023-07-16T09:23:30.495" v="1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uest User" userId="" providerId="Windows Live" clId="Web-{456FE6D2-611A-41C5-8462-D5B66BA858D6}" dt="2023-07-16T11:16:02.159" v="19" actId="1076"/>
        <pc:sldMkLst>
          <pc:docMk/>
          <pc:sldMk cId="3449411516" sldId="319"/>
        </pc:sldMkLst>
        <pc:picChg chg="add mod">
          <ac:chgData name="Guest User" userId="" providerId="Windows Live" clId="Web-{456FE6D2-611A-41C5-8462-D5B66BA858D6}" dt="2023-07-16T11:16:02.159" v="19" actId="1076"/>
          <ac:picMkLst>
            <pc:docMk/>
            <pc:sldMk cId="3449411516" sldId="319"/>
            <ac:picMk id="2" creationId="{5CE377A5-9A33-8AA0-1A2A-A44372252573}"/>
          </ac:picMkLst>
        </pc:picChg>
        <pc:picChg chg="del">
          <ac:chgData name="Guest User" userId="" providerId="Windows Live" clId="Web-{456FE6D2-611A-41C5-8462-D5B66BA858D6}" dt="2023-07-16T11:15:55.425" v="15"/>
          <ac:picMkLst>
            <pc:docMk/>
            <pc:sldMk cId="3449411516" sldId="319"/>
            <ac:picMk id="55298" creationId="{00000000-0000-0000-0000-000000000000}"/>
          </ac:picMkLst>
        </pc:picChg>
      </pc:sldChg>
      <pc:sldChg chg="addSp delSp modSp">
        <pc:chgData name="Guest User" userId="" providerId="Windows Live" clId="Web-{456FE6D2-611A-41C5-8462-D5B66BA858D6}" dt="2023-07-16T11:28:43.011" v="24" actId="1076"/>
        <pc:sldMkLst>
          <pc:docMk/>
          <pc:sldMk cId="4094508532" sldId="349"/>
        </pc:sldMkLst>
        <pc:picChg chg="add mod">
          <ac:chgData name="Guest User" userId="" providerId="Windows Live" clId="Web-{456FE6D2-611A-41C5-8462-D5B66BA858D6}" dt="2023-07-16T11:28:43.011" v="24" actId="1076"/>
          <ac:picMkLst>
            <pc:docMk/>
            <pc:sldMk cId="4094508532" sldId="349"/>
            <ac:picMk id="2" creationId="{F238C7C0-E18A-52AA-34F8-2DA509C4E570}"/>
          </ac:picMkLst>
        </pc:picChg>
        <pc:picChg chg="del">
          <ac:chgData name="Guest User" userId="" providerId="Windows Live" clId="Web-{456FE6D2-611A-41C5-8462-D5B66BA858D6}" dt="2023-07-16T11:28:35.839" v="21"/>
          <ac:picMkLst>
            <pc:docMk/>
            <pc:sldMk cId="4094508532" sldId="349"/>
            <ac:picMk id="55298" creationId="{00000000-0000-0000-0000-000000000000}"/>
          </ac:picMkLst>
        </pc:picChg>
      </pc:sldChg>
    </pc:docChg>
  </pc:docChgLst>
  <pc:docChgLst>
    <pc:chgData name="子閎 林" userId="d496ebd3736cf63e" providerId="LiveId" clId="{2A9EAF16-4E65-47A1-BCA5-EDAD5637D3A1}"/>
    <pc:docChg chg="undo custSel addSld delSld modSld sldOrd">
      <pc:chgData name="子閎 林" userId="d496ebd3736cf63e" providerId="LiveId" clId="{2A9EAF16-4E65-47A1-BCA5-EDAD5637D3A1}" dt="2023-07-16T14:17:30.481" v="856" actId="164"/>
      <pc:docMkLst>
        <pc:docMk/>
      </pc:docMkLst>
      <pc:sldChg chg="addSp delSp modSp mod">
        <pc:chgData name="子閎 林" userId="d496ebd3736cf63e" providerId="LiveId" clId="{2A9EAF16-4E65-47A1-BCA5-EDAD5637D3A1}" dt="2023-07-16T09:25:55.912" v="23" actId="20577"/>
        <pc:sldMkLst>
          <pc:docMk/>
          <pc:sldMk cId="0" sldId="256"/>
        </pc:sldMkLst>
        <pc:spChg chg="add mod">
          <ac:chgData name="子閎 林" userId="d496ebd3736cf63e" providerId="LiveId" clId="{2A9EAF16-4E65-47A1-BCA5-EDAD5637D3A1}" dt="2023-07-16T09:25:55.912" v="23" actId="20577"/>
          <ac:spMkLst>
            <pc:docMk/>
            <pc:sldMk cId="0" sldId="256"/>
            <ac:spMk id="4" creationId="{787E72D1-7AA9-0C10-463F-9894B5A07503}"/>
          </ac:spMkLst>
        </pc:spChg>
        <pc:spChg chg="del mod">
          <ac:chgData name="子閎 林" userId="d496ebd3736cf63e" providerId="LiveId" clId="{2A9EAF16-4E65-47A1-BCA5-EDAD5637D3A1}" dt="2023-07-16T09:25:04.637" v="7" actId="478"/>
          <ac:spMkLst>
            <pc:docMk/>
            <pc:sldMk cId="0" sldId="256"/>
            <ac:spMk id="3075" creationId="{00000000-0000-0000-0000-000000000000}"/>
          </ac:spMkLst>
        </pc:spChg>
        <pc:picChg chg="add del mod">
          <ac:chgData name="子閎 林" userId="d496ebd3736cf63e" providerId="LiveId" clId="{2A9EAF16-4E65-47A1-BCA5-EDAD5637D3A1}" dt="2023-07-16T09:25:25.325" v="10" actId="478"/>
          <ac:picMkLst>
            <pc:docMk/>
            <pc:sldMk cId="0" sldId="256"/>
            <ac:picMk id="3" creationId="{223E14A9-C611-11D9-E987-E95F80C8D4E6}"/>
          </ac:picMkLst>
        </pc:picChg>
      </pc:sldChg>
      <pc:sldChg chg="modSp add mod">
        <pc:chgData name="子閎 林" userId="d496ebd3736cf63e" providerId="LiveId" clId="{2A9EAF16-4E65-47A1-BCA5-EDAD5637D3A1}" dt="2023-07-16T13:58:40.973" v="375"/>
        <pc:sldMkLst>
          <pc:docMk/>
          <pc:sldMk cId="0" sldId="261"/>
        </pc:sldMkLst>
        <pc:spChg chg="mod">
          <ac:chgData name="子閎 林" userId="d496ebd3736cf63e" providerId="LiveId" clId="{2A9EAF16-4E65-47A1-BCA5-EDAD5637D3A1}" dt="2023-07-16T13:58:40.973" v="375"/>
          <ac:spMkLst>
            <pc:docMk/>
            <pc:sldMk cId="0" sldId="261"/>
            <ac:spMk id="481" creationId="{00000000-0000-0000-0000-000000000000}"/>
          </ac:spMkLst>
        </pc:spChg>
        <pc:spChg chg="mod">
          <ac:chgData name="子閎 林" userId="d496ebd3736cf63e" providerId="LiveId" clId="{2A9EAF16-4E65-47A1-BCA5-EDAD5637D3A1}" dt="2023-07-16T13:49:24.062" v="96" actId="20577"/>
          <ac:spMkLst>
            <pc:docMk/>
            <pc:sldMk cId="0" sldId="261"/>
            <ac:spMk id="482" creationId="{00000000-0000-0000-0000-000000000000}"/>
          </ac:spMkLst>
        </pc:spChg>
      </pc:sldChg>
      <pc:sldChg chg="modSp mod">
        <pc:chgData name="子閎 林" userId="d496ebd3736cf63e" providerId="LiveId" clId="{2A9EAF16-4E65-47A1-BCA5-EDAD5637D3A1}" dt="2023-07-16T14:14:43.438" v="837" actId="313"/>
        <pc:sldMkLst>
          <pc:docMk/>
          <pc:sldMk cId="0" sldId="262"/>
        </pc:sldMkLst>
        <pc:spChg chg="mod">
          <ac:chgData name="子閎 林" userId="d496ebd3736cf63e" providerId="LiveId" clId="{2A9EAF16-4E65-47A1-BCA5-EDAD5637D3A1}" dt="2023-07-16T14:14:43.438" v="837" actId="313"/>
          <ac:spMkLst>
            <pc:docMk/>
            <pc:sldMk cId="0" sldId="262"/>
            <ac:spMk id="8" creationId="{00000000-0000-0000-0000-000000000000}"/>
          </ac:spMkLst>
        </pc:spChg>
        <pc:spChg chg="mod">
          <ac:chgData name="子閎 林" userId="d496ebd3736cf63e" providerId="LiveId" clId="{2A9EAF16-4E65-47A1-BCA5-EDAD5637D3A1}" dt="2023-07-16T13:59:39.467" v="402" actId="20577"/>
          <ac:spMkLst>
            <pc:docMk/>
            <pc:sldMk cId="0" sldId="262"/>
            <ac:spMk id="14340" creationId="{00000000-0000-0000-0000-000000000000}"/>
          </ac:spMkLst>
        </pc:spChg>
      </pc:sldChg>
      <pc:sldChg chg="delSp mod delAnim">
        <pc:chgData name="子閎 林" userId="d496ebd3736cf63e" providerId="LiveId" clId="{2A9EAF16-4E65-47A1-BCA5-EDAD5637D3A1}" dt="2023-07-16T11:20:39.119" v="39" actId="478"/>
        <pc:sldMkLst>
          <pc:docMk/>
          <pc:sldMk cId="940059736" sldId="312"/>
        </pc:sldMkLst>
        <pc:spChg chg="del">
          <ac:chgData name="子閎 林" userId="d496ebd3736cf63e" providerId="LiveId" clId="{2A9EAF16-4E65-47A1-BCA5-EDAD5637D3A1}" dt="2023-07-16T11:20:39.119" v="39" actId="478"/>
          <ac:spMkLst>
            <pc:docMk/>
            <pc:sldMk cId="940059736" sldId="312"/>
            <ac:spMk id="2" creationId="{00000000-0000-0000-0000-000000000000}"/>
          </ac:spMkLst>
        </pc:spChg>
      </pc:sldChg>
      <pc:sldChg chg="modSp mod">
        <pc:chgData name="子閎 林" userId="d496ebd3736cf63e" providerId="LiveId" clId="{2A9EAF16-4E65-47A1-BCA5-EDAD5637D3A1}" dt="2023-07-16T14:00:07.381" v="418" actId="20577"/>
        <pc:sldMkLst>
          <pc:docMk/>
          <pc:sldMk cId="3449411516" sldId="319"/>
        </pc:sldMkLst>
        <pc:spChg chg="mod">
          <ac:chgData name="子閎 林" userId="d496ebd3736cf63e" providerId="LiveId" clId="{2A9EAF16-4E65-47A1-BCA5-EDAD5637D3A1}" dt="2023-07-16T14:00:07.381" v="418" actId="20577"/>
          <ac:spMkLst>
            <pc:docMk/>
            <pc:sldMk cId="3449411516" sldId="319"/>
            <ac:spMk id="14340" creationId="{00000000-0000-0000-0000-000000000000}"/>
          </ac:spMkLst>
        </pc:spChg>
      </pc:sldChg>
      <pc:sldChg chg="addSp delSp modSp mod">
        <pc:chgData name="子閎 林" userId="d496ebd3736cf63e" providerId="LiveId" clId="{2A9EAF16-4E65-47A1-BCA5-EDAD5637D3A1}" dt="2023-07-16T14:00:53.525" v="435" actId="20577"/>
        <pc:sldMkLst>
          <pc:docMk/>
          <pc:sldMk cId="2782718322" sldId="345"/>
        </pc:sldMkLst>
        <pc:spChg chg="mod">
          <ac:chgData name="子閎 林" userId="d496ebd3736cf63e" providerId="LiveId" clId="{2A9EAF16-4E65-47A1-BCA5-EDAD5637D3A1}" dt="2023-07-16T14:00:53.525" v="435" actId="20577"/>
          <ac:spMkLst>
            <pc:docMk/>
            <pc:sldMk cId="2782718322" sldId="345"/>
            <ac:spMk id="2" creationId="{00000000-0000-0000-0000-000000000000}"/>
          </ac:spMkLst>
        </pc:spChg>
        <pc:spChg chg="add del mod">
          <ac:chgData name="子閎 林" userId="d496ebd3736cf63e" providerId="LiveId" clId="{2A9EAF16-4E65-47A1-BCA5-EDAD5637D3A1}" dt="2023-07-16T13:46:13.675" v="48" actId="478"/>
          <ac:spMkLst>
            <pc:docMk/>
            <pc:sldMk cId="2782718322" sldId="345"/>
            <ac:spMk id="5" creationId="{181B0FD7-E693-ADDD-19AF-C2BEA2C81FB8}"/>
          </ac:spMkLst>
        </pc:spChg>
        <pc:picChg chg="del">
          <ac:chgData name="子閎 林" userId="d496ebd3736cf63e" providerId="LiveId" clId="{2A9EAF16-4E65-47A1-BCA5-EDAD5637D3A1}" dt="2023-07-16T13:45:43.401" v="47" actId="478"/>
          <ac:picMkLst>
            <pc:docMk/>
            <pc:sldMk cId="2782718322" sldId="345"/>
            <ac:picMk id="7" creationId="{F7BE717A-B014-E949-BFE0-F442293638D5}"/>
          </ac:picMkLst>
        </pc:picChg>
        <pc:picChg chg="add mod">
          <ac:chgData name="子閎 林" userId="d496ebd3736cf63e" providerId="LiveId" clId="{2A9EAF16-4E65-47A1-BCA5-EDAD5637D3A1}" dt="2023-07-16T13:46:31.014" v="51" actId="1076"/>
          <ac:picMkLst>
            <pc:docMk/>
            <pc:sldMk cId="2782718322" sldId="345"/>
            <ac:picMk id="8" creationId="{67905118-5C3D-13E4-0E70-310C9AECE624}"/>
          </ac:picMkLst>
        </pc:picChg>
      </pc:sldChg>
      <pc:sldChg chg="addSp delSp modSp mod">
        <pc:chgData name="子閎 林" userId="d496ebd3736cf63e" providerId="LiveId" clId="{2A9EAF16-4E65-47A1-BCA5-EDAD5637D3A1}" dt="2023-07-16T14:04:56.961" v="583" actId="1076"/>
        <pc:sldMkLst>
          <pc:docMk/>
          <pc:sldMk cId="4094508532" sldId="349"/>
        </pc:sldMkLst>
        <pc:spChg chg="add mod">
          <ac:chgData name="子閎 林" userId="d496ebd3736cf63e" providerId="LiveId" clId="{2A9EAF16-4E65-47A1-BCA5-EDAD5637D3A1}" dt="2023-07-16T14:04:56.961" v="583" actId="1076"/>
          <ac:spMkLst>
            <pc:docMk/>
            <pc:sldMk cId="4094508532" sldId="349"/>
            <ac:spMk id="3" creationId="{7DCCACA7-0EC3-689D-E941-9BDB0C555B46}"/>
          </ac:spMkLst>
        </pc:spChg>
        <pc:spChg chg="del mod">
          <ac:chgData name="子閎 林" userId="d496ebd3736cf63e" providerId="LiveId" clId="{2A9EAF16-4E65-47A1-BCA5-EDAD5637D3A1}" dt="2023-07-16T14:04:33.764" v="578" actId="478"/>
          <ac:spMkLst>
            <pc:docMk/>
            <pc:sldMk cId="4094508532" sldId="349"/>
            <ac:spMk id="38916" creationId="{00000000-0000-0000-0000-000000000000}"/>
          </ac:spMkLst>
        </pc:spChg>
        <pc:spChg chg="mod">
          <ac:chgData name="子閎 林" userId="d496ebd3736cf63e" providerId="LiveId" clId="{2A9EAF16-4E65-47A1-BCA5-EDAD5637D3A1}" dt="2023-07-16T14:00:22.284" v="429" actId="20577"/>
          <ac:spMkLst>
            <pc:docMk/>
            <pc:sldMk cId="4094508532" sldId="349"/>
            <ac:spMk id="40962" creationId="{00000000-0000-0000-0000-000000000000}"/>
          </ac:spMkLst>
        </pc:spChg>
        <pc:picChg chg="del">
          <ac:chgData name="子閎 林" userId="d496ebd3736cf63e" providerId="LiveId" clId="{2A9EAF16-4E65-47A1-BCA5-EDAD5637D3A1}" dt="2023-07-16T14:03:15.456" v="441" actId="21"/>
          <ac:picMkLst>
            <pc:docMk/>
            <pc:sldMk cId="4094508532" sldId="349"/>
            <ac:picMk id="2" creationId="{F238C7C0-E18A-52AA-34F8-2DA509C4E570}"/>
          </ac:picMkLst>
        </pc:picChg>
      </pc:sldChg>
      <pc:sldChg chg="del">
        <pc:chgData name="子閎 林" userId="d496ebd3736cf63e" providerId="LiveId" clId="{2A9EAF16-4E65-47A1-BCA5-EDAD5637D3A1}" dt="2023-07-16T09:22:02.202" v="4" actId="47"/>
        <pc:sldMkLst>
          <pc:docMk/>
          <pc:sldMk cId="2083740739" sldId="351"/>
        </pc:sldMkLst>
      </pc:sldChg>
      <pc:sldChg chg="addSp delSp modSp mod">
        <pc:chgData name="子閎 林" userId="d496ebd3736cf63e" providerId="LiveId" clId="{2A9EAF16-4E65-47A1-BCA5-EDAD5637D3A1}" dt="2023-07-16T13:59:52.960" v="416" actId="20577"/>
        <pc:sldMkLst>
          <pc:docMk/>
          <pc:sldMk cId="171868227" sldId="355"/>
        </pc:sldMkLst>
        <pc:spChg chg="del">
          <ac:chgData name="子閎 林" userId="d496ebd3736cf63e" providerId="LiveId" clId="{2A9EAF16-4E65-47A1-BCA5-EDAD5637D3A1}" dt="2023-07-16T09:28:00.390" v="25" actId="478"/>
          <ac:spMkLst>
            <pc:docMk/>
            <pc:sldMk cId="171868227" sldId="355"/>
            <ac:spMk id="3" creationId="{00000000-0000-0000-0000-000000000000}"/>
          </ac:spMkLst>
        </pc:spChg>
        <pc:spChg chg="mod">
          <ac:chgData name="子閎 林" userId="d496ebd3736cf63e" providerId="LiveId" clId="{2A9EAF16-4E65-47A1-BCA5-EDAD5637D3A1}" dt="2023-07-16T13:59:52.960" v="416" actId="20577"/>
          <ac:spMkLst>
            <pc:docMk/>
            <pc:sldMk cId="171868227" sldId="355"/>
            <ac:spMk id="13314" creationId="{00000000-0000-0000-0000-000000000000}"/>
          </ac:spMkLst>
        </pc:spChg>
        <pc:picChg chg="add mod">
          <ac:chgData name="子閎 林" userId="d496ebd3736cf63e" providerId="LiveId" clId="{2A9EAF16-4E65-47A1-BCA5-EDAD5637D3A1}" dt="2023-07-16T09:29:00.030" v="29" actId="1076"/>
          <ac:picMkLst>
            <pc:docMk/>
            <pc:sldMk cId="171868227" sldId="355"/>
            <ac:picMk id="4" creationId="{E9D7F7AD-7490-9569-7D7F-8C37565CD3DD}"/>
          </ac:picMkLst>
        </pc:picChg>
        <pc:picChg chg="del mod">
          <ac:chgData name="子閎 林" userId="d496ebd3736cf63e" providerId="LiveId" clId="{2A9EAF16-4E65-47A1-BCA5-EDAD5637D3A1}" dt="2023-07-16T09:27:57.299" v="24" actId="478"/>
          <ac:picMkLst>
            <pc:docMk/>
            <pc:sldMk cId="171868227" sldId="355"/>
            <ac:picMk id="53250" creationId="{00000000-0000-0000-0000-000000000000}"/>
          </ac:picMkLst>
        </pc:picChg>
        <pc:picChg chg="del">
          <ac:chgData name="子閎 林" userId="d496ebd3736cf63e" providerId="LiveId" clId="{2A9EAF16-4E65-47A1-BCA5-EDAD5637D3A1}" dt="2023-07-16T09:27:57.299" v="24" actId="478"/>
          <ac:picMkLst>
            <pc:docMk/>
            <pc:sldMk cId="171868227" sldId="355"/>
            <ac:picMk id="53251" creationId="{00000000-0000-0000-0000-000000000000}"/>
          </ac:picMkLst>
        </pc:picChg>
      </pc:sldChg>
      <pc:sldChg chg="addSp delSp modSp mod">
        <pc:chgData name="子閎 林" userId="d496ebd3736cf63e" providerId="LiveId" clId="{2A9EAF16-4E65-47A1-BCA5-EDAD5637D3A1}" dt="2023-07-16T14:17:30.481" v="856" actId="164"/>
        <pc:sldMkLst>
          <pc:docMk/>
          <pc:sldMk cId="291487356" sldId="356"/>
        </pc:sldMkLst>
        <pc:spChg chg="add del mod">
          <ac:chgData name="子閎 林" userId="d496ebd3736cf63e" providerId="LiveId" clId="{2A9EAF16-4E65-47A1-BCA5-EDAD5637D3A1}" dt="2023-07-16T14:12:20.554" v="729" actId="478"/>
          <ac:spMkLst>
            <pc:docMk/>
            <pc:sldMk cId="291487356" sldId="356"/>
            <ac:spMk id="9" creationId="{5B2AB5BC-C3B8-FB9E-92B3-27A2E00102E9}"/>
          </ac:spMkLst>
        </pc:spChg>
        <pc:spChg chg="add del mod">
          <ac:chgData name="子閎 林" userId="d496ebd3736cf63e" providerId="LiveId" clId="{2A9EAF16-4E65-47A1-BCA5-EDAD5637D3A1}" dt="2023-07-16T14:12:18.886" v="728" actId="478"/>
          <ac:spMkLst>
            <pc:docMk/>
            <pc:sldMk cId="291487356" sldId="356"/>
            <ac:spMk id="10" creationId="{21D6867C-F2E6-3365-BCF9-A596C3531AB4}"/>
          </ac:spMkLst>
        </pc:spChg>
        <pc:spChg chg="add del">
          <ac:chgData name="子閎 林" userId="d496ebd3736cf63e" providerId="LiveId" clId="{2A9EAF16-4E65-47A1-BCA5-EDAD5637D3A1}" dt="2023-07-16T14:16:43.807" v="839" actId="478"/>
          <ac:spMkLst>
            <pc:docMk/>
            <pc:sldMk cId="291487356" sldId="356"/>
            <ac:spMk id="11" creationId="{CA13D116-3B93-FC86-3CCB-990D7EE5538F}"/>
          </ac:spMkLst>
        </pc:spChg>
        <pc:spChg chg="add mod">
          <ac:chgData name="子閎 林" userId="d496ebd3736cf63e" providerId="LiveId" clId="{2A9EAF16-4E65-47A1-BCA5-EDAD5637D3A1}" dt="2023-07-16T14:17:30.481" v="856" actId="164"/>
          <ac:spMkLst>
            <pc:docMk/>
            <pc:sldMk cId="291487356" sldId="356"/>
            <ac:spMk id="12" creationId="{6633C3C3-3946-2D48-B93A-3C2616FF1DD1}"/>
          </ac:spMkLst>
        </pc:spChg>
        <pc:spChg chg="mod">
          <ac:chgData name="子閎 林" userId="d496ebd3736cf63e" providerId="LiveId" clId="{2A9EAF16-4E65-47A1-BCA5-EDAD5637D3A1}" dt="2023-07-16T13:59:57.931" v="417"/>
          <ac:spMkLst>
            <pc:docMk/>
            <pc:sldMk cId="291487356" sldId="356"/>
            <ac:spMk id="13314" creationId="{00000000-0000-0000-0000-000000000000}"/>
          </ac:spMkLst>
        </pc:spChg>
        <pc:grpChg chg="add mod">
          <ac:chgData name="子閎 林" userId="d496ebd3736cf63e" providerId="LiveId" clId="{2A9EAF16-4E65-47A1-BCA5-EDAD5637D3A1}" dt="2023-07-16T14:17:30.481" v="856" actId="164"/>
          <ac:grpSpMkLst>
            <pc:docMk/>
            <pc:sldMk cId="291487356" sldId="356"/>
            <ac:grpSpMk id="13" creationId="{E676EAA4-4F45-955A-841E-EBA6F5EFD537}"/>
          </ac:grpSpMkLst>
        </pc:grpChg>
        <pc:picChg chg="del">
          <ac:chgData name="子閎 林" userId="d496ebd3736cf63e" providerId="LiveId" clId="{2A9EAF16-4E65-47A1-BCA5-EDAD5637D3A1}" dt="2023-07-16T09:29:09.908" v="31" actId="478"/>
          <ac:picMkLst>
            <pc:docMk/>
            <pc:sldMk cId="291487356" sldId="356"/>
            <ac:picMk id="3" creationId="{00000000-0000-0000-0000-000000000000}"/>
          </ac:picMkLst>
        </pc:picChg>
        <pc:picChg chg="add del mod">
          <ac:chgData name="子閎 林" userId="d496ebd3736cf63e" providerId="LiveId" clId="{2A9EAF16-4E65-47A1-BCA5-EDAD5637D3A1}" dt="2023-07-16T09:30:22.572" v="35" actId="478"/>
          <ac:picMkLst>
            <pc:docMk/>
            <pc:sldMk cId="291487356" sldId="356"/>
            <ac:picMk id="4" creationId="{683F1C22-4CC6-C17E-5984-65069169308E}"/>
          </ac:picMkLst>
        </pc:picChg>
        <pc:picChg chg="add mod">
          <ac:chgData name="子閎 林" userId="d496ebd3736cf63e" providerId="LiveId" clId="{2A9EAF16-4E65-47A1-BCA5-EDAD5637D3A1}" dt="2023-07-16T14:17:30.481" v="856" actId="164"/>
          <ac:picMkLst>
            <pc:docMk/>
            <pc:sldMk cId="291487356" sldId="356"/>
            <ac:picMk id="7" creationId="{B6AF0A9B-0B26-E16C-8B76-BC911A00CB7B}"/>
          </ac:picMkLst>
        </pc:picChg>
        <pc:picChg chg="del">
          <ac:chgData name="子閎 林" userId="d496ebd3736cf63e" providerId="LiveId" clId="{2A9EAF16-4E65-47A1-BCA5-EDAD5637D3A1}" dt="2023-07-16T09:29:09.385" v="30" actId="478"/>
          <ac:picMkLst>
            <pc:docMk/>
            <pc:sldMk cId="291487356" sldId="356"/>
            <ac:picMk id="53250" creationId="{00000000-0000-0000-0000-000000000000}"/>
          </ac:picMkLst>
        </pc:picChg>
      </pc:sldChg>
      <pc:sldChg chg="addSp delSp modSp mod">
        <pc:chgData name="子閎 林" userId="d496ebd3736cf63e" providerId="LiveId" clId="{2A9EAF16-4E65-47A1-BCA5-EDAD5637D3A1}" dt="2023-07-16T14:00:44.329" v="432" actId="20577"/>
        <pc:sldMkLst>
          <pc:docMk/>
          <pc:sldMk cId="1906095309" sldId="357"/>
        </pc:sldMkLst>
        <pc:spChg chg="mod">
          <ac:chgData name="子閎 林" userId="d496ebd3736cf63e" providerId="LiveId" clId="{2A9EAF16-4E65-47A1-BCA5-EDAD5637D3A1}" dt="2023-07-16T14:00:44.329" v="432" actId="20577"/>
          <ac:spMkLst>
            <pc:docMk/>
            <pc:sldMk cId="1906095309" sldId="357"/>
            <ac:spMk id="2" creationId="{00000000-0000-0000-0000-000000000000}"/>
          </ac:spMkLst>
        </pc:spChg>
        <pc:picChg chg="add mod">
          <ac:chgData name="子閎 林" userId="d496ebd3736cf63e" providerId="LiveId" clId="{2A9EAF16-4E65-47A1-BCA5-EDAD5637D3A1}" dt="2023-07-16T13:45:38.151" v="46" actId="1076"/>
          <ac:picMkLst>
            <pc:docMk/>
            <pc:sldMk cId="1906095309" sldId="357"/>
            <ac:picMk id="4" creationId="{493B13E1-67CE-B77F-8377-65860598266A}"/>
          </ac:picMkLst>
        </pc:picChg>
        <pc:picChg chg="del">
          <ac:chgData name="子閎 林" userId="d496ebd3736cf63e" providerId="LiveId" clId="{2A9EAF16-4E65-47A1-BCA5-EDAD5637D3A1}" dt="2023-07-16T13:45:03.719" v="41" actId="478"/>
          <ac:picMkLst>
            <pc:docMk/>
            <pc:sldMk cId="1906095309" sldId="357"/>
            <ac:picMk id="54274" creationId="{00000000-0000-0000-0000-000000000000}"/>
          </ac:picMkLst>
        </pc:picChg>
        <pc:picChg chg="del">
          <ac:chgData name="子閎 林" userId="d496ebd3736cf63e" providerId="LiveId" clId="{2A9EAF16-4E65-47A1-BCA5-EDAD5637D3A1}" dt="2023-07-16T13:45:03.169" v="40" actId="478"/>
          <ac:picMkLst>
            <pc:docMk/>
            <pc:sldMk cId="1906095309" sldId="357"/>
            <ac:picMk id="54275" creationId="{00000000-0000-0000-0000-000000000000}"/>
          </ac:picMkLst>
        </pc:picChg>
      </pc:sldChg>
      <pc:sldChg chg="new del">
        <pc:chgData name="子閎 林" userId="d496ebd3736cf63e" providerId="LiveId" clId="{2A9EAF16-4E65-47A1-BCA5-EDAD5637D3A1}" dt="2023-07-16T09:10:10.706" v="3" actId="47"/>
        <pc:sldMkLst>
          <pc:docMk/>
          <pc:sldMk cId="1574063250" sldId="359"/>
        </pc:sldMkLst>
      </pc:sldChg>
      <pc:sldChg chg="modSp add mod">
        <pc:chgData name="子閎 林" userId="d496ebd3736cf63e" providerId="LiveId" clId="{2A9EAF16-4E65-47A1-BCA5-EDAD5637D3A1}" dt="2023-07-16T13:58:36.201" v="374"/>
        <pc:sldMkLst>
          <pc:docMk/>
          <pc:sldMk cId="3605798050" sldId="359"/>
        </pc:sldMkLst>
        <pc:spChg chg="mod">
          <ac:chgData name="子閎 林" userId="d496ebd3736cf63e" providerId="LiveId" clId="{2A9EAF16-4E65-47A1-BCA5-EDAD5637D3A1}" dt="2023-07-16T13:58:36.201" v="374"/>
          <ac:spMkLst>
            <pc:docMk/>
            <pc:sldMk cId="3605798050" sldId="359"/>
            <ac:spMk id="481" creationId="{00000000-0000-0000-0000-000000000000}"/>
          </ac:spMkLst>
        </pc:spChg>
        <pc:spChg chg="mod">
          <ac:chgData name="子閎 林" userId="d496ebd3736cf63e" providerId="LiveId" clId="{2A9EAF16-4E65-47A1-BCA5-EDAD5637D3A1}" dt="2023-07-16T13:56:55.546" v="341" actId="207"/>
          <ac:spMkLst>
            <pc:docMk/>
            <pc:sldMk cId="3605798050" sldId="359"/>
            <ac:spMk id="482" creationId="{00000000-0000-0000-0000-000000000000}"/>
          </ac:spMkLst>
        </pc:spChg>
      </pc:sldChg>
      <pc:sldChg chg="modSp add mod">
        <pc:chgData name="子閎 林" userId="d496ebd3736cf63e" providerId="LiveId" clId="{2A9EAF16-4E65-47A1-BCA5-EDAD5637D3A1}" dt="2023-07-16T13:59:03.305" v="399" actId="20577"/>
        <pc:sldMkLst>
          <pc:docMk/>
          <pc:sldMk cId="2256229216" sldId="360"/>
        </pc:sldMkLst>
        <pc:spChg chg="mod">
          <ac:chgData name="子閎 林" userId="d496ebd3736cf63e" providerId="LiveId" clId="{2A9EAF16-4E65-47A1-BCA5-EDAD5637D3A1}" dt="2023-07-16T13:58:02.271" v="373" actId="20577"/>
          <ac:spMkLst>
            <pc:docMk/>
            <pc:sldMk cId="2256229216" sldId="360"/>
            <ac:spMk id="481" creationId="{00000000-0000-0000-0000-000000000000}"/>
          </ac:spMkLst>
        </pc:spChg>
        <pc:spChg chg="mod">
          <ac:chgData name="子閎 林" userId="d496ebd3736cf63e" providerId="LiveId" clId="{2A9EAF16-4E65-47A1-BCA5-EDAD5637D3A1}" dt="2023-07-16T13:59:03.305" v="399" actId="20577"/>
          <ac:spMkLst>
            <pc:docMk/>
            <pc:sldMk cId="2256229216" sldId="360"/>
            <ac:spMk id="482" creationId="{00000000-0000-0000-0000-000000000000}"/>
          </ac:spMkLst>
        </pc:spChg>
      </pc:sldChg>
      <pc:sldChg chg="addSp delSp modSp add mod">
        <pc:chgData name="子閎 林" userId="d496ebd3736cf63e" providerId="LiveId" clId="{2A9EAF16-4E65-47A1-BCA5-EDAD5637D3A1}" dt="2023-07-16T14:05:08.423" v="587" actId="1076"/>
        <pc:sldMkLst>
          <pc:docMk/>
          <pc:sldMk cId="1587021725" sldId="361"/>
        </pc:sldMkLst>
        <pc:spChg chg="mod">
          <ac:chgData name="子閎 林" userId="d496ebd3736cf63e" providerId="LiveId" clId="{2A9EAF16-4E65-47A1-BCA5-EDAD5637D3A1}" dt="2023-07-16T14:03:12.412" v="440" actId="20577"/>
          <ac:spMkLst>
            <pc:docMk/>
            <pc:sldMk cId="1587021725" sldId="361"/>
            <ac:spMk id="14340" creationId="{00000000-0000-0000-0000-000000000000}"/>
          </ac:spMkLst>
        </pc:spChg>
        <pc:picChg chg="del">
          <ac:chgData name="子閎 林" userId="d496ebd3736cf63e" providerId="LiveId" clId="{2A9EAF16-4E65-47A1-BCA5-EDAD5637D3A1}" dt="2023-07-16T14:03:18.188" v="442" actId="478"/>
          <ac:picMkLst>
            <pc:docMk/>
            <pc:sldMk cId="1587021725" sldId="361"/>
            <ac:picMk id="2" creationId="{5CE377A5-9A33-8AA0-1A2A-A44372252573}"/>
          </ac:picMkLst>
        </pc:picChg>
        <pc:picChg chg="add mod">
          <ac:chgData name="子閎 林" userId="d496ebd3736cf63e" providerId="LiveId" clId="{2A9EAF16-4E65-47A1-BCA5-EDAD5637D3A1}" dt="2023-07-16T14:05:08.423" v="587" actId="1076"/>
          <ac:picMkLst>
            <pc:docMk/>
            <pc:sldMk cId="1587021725" sldId="361"/>
            <ac:picMk id="3" creationId="{A5C353FE-3023-F827-766E-D62B9C3F1B05}"/>
          </ac:picMkLst>
        </pc:picChg>
      </pc:sldChg>
      <pc:sldChg chg="modSp add mod ord">
        <pc:chgData name="子閎 林" userId="d496ebd3736cf63e" providerId="LiveId" clId="{2A9EAF16-4E65-47A1-BCA5-EDAD5637D3A1}" dt="2023-07-16T14:06:45.853" v="624" actId="207"/>
        <pc:sldMkLst>
          <pc:docMk/>
          <pc:sldMk cId="3238120531" sldId="362"/>
        </pc:sldMkLst>
        <pc:spChg chg="mod">
          <ac:chgData name="子閎 林" userId="d496ebd3736cf63e" providerId="LiveId" clId="{2A9EAF16-4E65-47A1-BCA5-EDAD5637D3A1}" dt="2023-07-16T14:06:45.853" v="624" actId="207"/>
          <ac:spMkLst>
            <pc:docMk/>
            <pc:sldMk cId="3238120531" sldId="362"/>
            <ac:spMk id="4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894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6588965A-BBA7-4283-9A39-3470C2868175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894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924D5242-1198-49CB-9ED1-6A57F30D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8A6C-51F3-46E1-BD45-D9BD8EE26951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76525" y="508000"/>
            <a:ext cx="4521200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1038"/>
            <a:ext cx="7899400" cy="305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42075"/>
            <a:ext cx="4278313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763" y="6442075"/>
            <a:ext cx="4279900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3793-EEA6-4429-8B5E-3C3B7BC83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9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6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43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1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2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002125" y="-11796713"/>
            <a:ext cx="22204363" cy="124904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8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2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002125" y="-11796713"/>
            <a:ext cx="22204363" cy="124904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63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18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89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6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9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83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21E7-439D-4B7D-A339-C94A2F7A54C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9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770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18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22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3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38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2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52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25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19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/>
              <a:t>Prot</a:t>
            </a:r>
            <a:r>
              <a:rPr lang="en-US" altLang="zh-TW"/>
              <a:t> </a:t>
            </a:r>
            <a:r>
              <a:rPr lang="zh-TW" altLang="en-US"/>
              <a:t>是指</a:t>
            </a:r>
            <a:r>
              <a:rPr lang="en-US" altLang="zh-TW"/>
              <a:t>map</a:t>
            </a:r>
            <a:r>
              <a:rPr lang="zh-TW" altLang="en-US"/>
              <a:t>到的這段記憶體 所開出去的權限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95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3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93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94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4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74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002125" y="-11796713"/>
            <a:ext cx="22204363" cy="124904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721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0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18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45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516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000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002125" y="-11796713"/>
            <a:ext cx="22204363" cy="124904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639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89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1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err="1"/>
              <a:t>Mq</a:t>
            </a:r>
            <a:r>
              <a:rPr lang="en-US" altLang="zh-TW" b="0" i="0"/>
              <a:t> open</a:t>
            </a:r>
            <a:r>
              <a:rPr lang="zh-TW" altLang="en-US" b="0" i="0"/>
              <a:t>會有幾個參數 我們等等會講</a:t>
            </a:r>
            <a:endParaRPr lang="en-US" altLang="zh-TW" b="0" i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/>
              <a:t>然後</a:t>
            </a:r>
            <a:r>
              <a:rPr lang="en-US" altLang="zh-TW" b="0" i="0" err="1"/>
              <a:t>mqd</a:t>
            </a:r>
            <a:endParaRPr lang="zh-TW" altLang="en-US" b="0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6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6525" y="508000"/>
            <a:ext cx="4521200" cy="25431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8688917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點陣圖影像" r:id="rId5" imgW="2381582" imgH="2857899" progId="Paint.Picture">
                    <p:embed/>
                  </p:oleObj>
                </mc:Choice>
                <mc:Fallback>
                  <p:oleObj name="點陣圖影像" r:id="rId5" imgW="2381582" imgH="2857899" progId="Paint.Picture">
                    <p:embed/>
                    <p:pic>
                      <p:nvPicPr>
                        <p:cNvPr id="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9E9A15F-D884-4503-BD56-7832AC8A54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E8BBD-A4FB-4F68-8158-395AEBB15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F17B5-8DF1-405A-8551-855D6D6D8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5A94-711A-4FF2-B348-7406808190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4E277-8070-463B-873A-0FFC9B67DA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75A04-0965-48ED-9096-D0939D0596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EE0D7-1D1B-4724-B69A-E26B0DEF93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741C-AD02-4781-9037-3B96524AF5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8600-A8DD-48A8-B27E-C32625B58E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25F06-7185-4E77-B9A2-0BCB9ECAC8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82CE-FA0B-42BF-8D6B-ABB9ED96A8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13" imgW="2381582" imgH="2857899" progId="Paint.Picture">
                  <p:embed/>
                </p:oleObj>
              </mc:Choice>
              <mc:Fallback>
                <p:oleObj name="點陣圖影像" r:id="rId13" imgW="2381582" imgH="2857899" progId="Paint.Picture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747792D4-7C35-495F-BB93-B91DC9FDE1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_process_communication/inter_process_communication_message_queues.htm" TargetMode="External"/><Relationship Id="rId2" Type="http://schemas.openxmlformats.org/officeDocument/2006/relationships/hyperlink" Target="https://www.tutorialspoint.com/inter_process_communication/inter_process_communication_shared_memory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ldp.org/LDP/lp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1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/>
              <a:t>Lab 7 </a:t>
            </a:r>
            <a:br>
              <a:rPr lang="en-US" altLang="zh-TW" sz="4000" b="1"/>
            </a:br>
            <a:r>
              <a:rPr lang="en-US" altLang="zh-TW" sz="4000" b="1"/>
              <a:t>Message Queue and </a:t>
            </a:r>
            <a:br>
              <a:rPr lang="en-US" altLang="zh-TW" sz="4000" b="1"/>
            </a:br>
            <a:r>
              <a:rPr lang="en-US" altLang="zh-TW" sz="4000" b="1"/>
              <a:t>Shared Memory</a:t>
            </a:r>
          </a:p>
        </p:txBody>
      </p:sp>
      <p:sp>
        <p:nvSpPr>
          <p:cNvPr id="4" name="Google Shape;447;p1">
            <a:extLst>
              <a:ext uri="{FF2B5EF4-FFF2-40B4-BE49-F238E27FC236}">
                <a16:creationId xmlns:a16="http://schemas.microsoft.com/office/drawing/2014/main" id="{787E72D1-7AA9-0C10-463F-9894B5A07503}"/>
              </a:ext>
            </a:extLst>
          </p:cNvPr>
          <p:cNvSpPr txBox="1">
            <a:spLocks/>
          </p:cNvSpPr>
          <p:nvPr/>
        </p:nvSpPr>
        <p:spPr bwMode="auto">
          <a:xfrm>
            <a:off x="2895600" y="409090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1955" lvl="1" indent="0" algn="ctr">
              <a:buSzPts val="2800"/>
              <a:buNone/>
            </a:pPr>
            <a:r>
              <a:rPr lang="sv-SE" b="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TA:</a:t>
            </a:r>
            <a:r>
              <a:rPr lang="sv-SE" b="0" ker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kern="0">
                <a:latin typeface="Times New Roman"/>
                <a:ea typeface="Times New Roman"/>
                <a:cs typeface="Times New Roman"/>
                <a:sym typeface="Times New Roman"/>
              </a:rPr>
              <a:t>Gang-Yang</a:t>
            </a:r>
            <a:endParaRPr lang="sv-SE" altLang="zh-TW" b="0" kern="0">
              <a:latin typeface="Times New Roman"/>
              <a:cs typeface="Times New Roman"/>
            </a:endParaRPr>
          </a:p>
          <a:p>
            <a:pPr lvl="1" indent="-340995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 b="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 Hsung-Pin Chang</a:t>
            </a:r>
            <a:endParaRPr lang="sv-SE" b="0" kern="0"/>
          </a:p>
          <a:p>
            <a:pPr lvl="1" indent="-340995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 b="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Lab</a:t>
            </a:r>
            <a:endParaRPr lang="sv-SE" b="0" ker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82562"/>
            <a:ext cx="8229600" cy="1706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b="1"/>
              <a:t>Removing (Deleting) a Message Queue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799273" y="3804320"/>
            <a:ext cx="8991600" cy="2520280"/>
          </a:xfrm>
        </p:spPr>
        <p:txBody>
          <a:bodyPr>
            <a:noAutofit/>
          </a:bodyPr>
          <a:lstStyle/>
          <a:p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Removes the queue’s name</a:t>
            </a:r>
          </a:p>
          <a:p>
            <a:pPr lvl="1"/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If O_CREAT flag is not set , thread can’t use the queue by name</a:t>
            </a:r>
          </a:p>
          <a:p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Destroys the queue </a:t>
            </a:r>
          </a:p>
          <a:p>
            <a:pPr lvl="1"/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Accurately if the reference count falls to </a:t>
            </a:r>
            <a:r>
              <a:rPr lang="en-US" altLang="zh-TW" sz="2200" i="1">
                <a:latin typeface="Calibri" panose="020F0502020204030204" pitchFamily="34" charset="0"/>
                <a:cs typeface="Calibri" panose="020F0502020204030204" pitchFamily="34" charset="0"/>
              </a:rPr>
              <a:t>zero, or</a:t>
            </a:r>
          </a:p>
          <a:p>
            <a:pPr lvl="1"/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Postponed until all references to the message queue have been closed</a:t>
            </a:r>
            <a:endParaRPr lang="en-US" altLang="zh-TW" sz="22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6" y="1910756"/>
            <a:ext cx="8562975" cy="18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676401" y="1219200"/>
            <a:ext cx="637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sz="2800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800" b="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 sz="2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3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Sending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080320" y="3842274"/>
            <a:ext cx="8435280" cy="2787126"/>
          </a:xfrm>
        </p:spPr>
        <p:txBody>
          <a:bodyPr>
            <a:normAutofit/>
          </a:bodyPr>
          <a:lstStyle/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mqdes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descriptor referred to the message queue</a:t>
            </a:r>
          </a:p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pointer points to the message</a:t>
            </a:r>
            <a:endParaRPr lang="zh-TW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the length of message pointed to by </a:t>
            </a:r>
            <a:r>
              <a:rPr lang="en-US" altLang="zh-TW" sz="2400" i="1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4039" y="1885225"/>
            <a:ext cx="8543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824039" y="1219200"/>
            <a:ext cx="654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: writes a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95887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Receiving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933576" y="3753272"/>
            <a:ext cx="8505825" cy="2876128"/>
          </a:xfrm>
        </p:spPr>
        <p:txBody>
          <a:bodyPr>
            <a:noAutofit/>
          </a:bodyPr>
          <a:lstStyle/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buffer pointed to by </a:t>
            </a:r>
            <a:r>
              <a:rPr lang="en-US" altLang="zh-TW" sz="2400" i="1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the number of bytes of space available in the buffer</a:t>
            </a:r>
          </a:p>
          <a:p>
            <a:pPr lvl="1"/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hence, the size of buffer must be greater than or equal to the </a:t>
            </a:r>
            <a:r>
              <a:rPr lang="en-US" altLang="zh-TW" sz="2400" i="1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 of the queue</a:t>
            </a:r>
          </a:p>
          <a:p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6" y="1866900"/>
            <a:ext cx="8505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933576" y="1168740"/>
            <a:ext cx="729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: 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7748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"/>
          <p:cNvSpPr txBox="1">
            <a:spLocks noGrp="1"/>
          </p:cNvSpPr>
          <p:nvPr>
            <p:ph type="title"/>
          </p:nvPr>
        </p:nvSpPr>
        <p:spPr>
          <a:xfrm>
            <a:off x="1981201" y="128587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4400"/>
            </a:pPr>
            <a:r>
              <a:rPr lang="en-US" altLang="zh-TW" b="1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Directory Structure</a:t>
            </a:r>
            <a:endParaRPr/>
          </a:p>
        </p:txBody>
      </p:sp>
      <p:sp>
        <p:nvSpPr>
          <p:cNvPr id="482" name="Google Shape;482;p6"/>
          <p:cNvSpPr txBox="1">
            <a:spLocks noGrp="1"/>
          </p:cNvSpPr>
          <p:nvPr>
            <p:ph type="body" idx="1"/>
          </p:nvPr>
        </p:nvSpPr>
        <p:spPr>
          <a:xfrm>
            <a:off x="1981201" y="1600201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/>
              <a:t>lab7 (</a:t>
            </a:r>
            <a:r>
              <a:rPr lang="zh-TW" altLang="en-US"/>
              <a:t>資料夾</a:t>
            </a:r>
            <a:r>
              <a:rPr lang="en-US"/>
              <a:t>)</a:t>
            </a:r>
            <a:endParaRPr lang="zh-TW" alt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/>
              <a:t>example1 (</a:t>
            </a:r>
            <a:r>
              <a:rPr lang="zh-TW" altLang="en-US"/>
              <a:t>資料夾</a:t>
            </a:r>
            <a:r>
              <a:rPr lang="en-US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err="1"/>
              <a:t>sender.c</a:t>
            </a:r>
            <a:endParaRPr lang="en-US"/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err="1"/>
              <a:t>receiver.c</a:t>
            </a:r>
            <a:endParaRPr lang="en-US"/>
          </a:p>
        </p:txBody>
      </p:sp>
      <p:sp>
        <p:nvSpPr>
          <p:cNvPr id="483" name="Google Shape;483;p6"/>
          <p:cNvSpPr txBox="1"/>
          <p:nvPr/>
        </p:nvSpPr>
        <p:spPr>
          <a:xfrm>
            <a:off x="4151312" y="6453187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lab7/example1/</a:t>
            </a:r>
            <a:r>
              <a:rPr lang="en-US" altLang="zh-TW" b="1" err="1"/>
              <a:t>sender.c</a:t>
            </a:r>
            <a:endParaRPr lang="en-US" altLang="zh-TW" b="1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D7F7AD-7490-9569-7D7F-8C37565C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10" y="884026"/>
            <a:ext cx="5305181" cy="55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lab7/example1/ </a:t>
            </a:r>
            <a:r>
              <a:rPr lang="en-US" altLang="zh-TW" b="1" err="1"/>
              <a:t>receiver.c</a:t>
            </a:r>
            <a:endParaRPr lang="en-US" altLang="zh-TW" b="1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676EAA4-4F45-955A-841E-EBA6F5EFD537}"/>
              </a:ext>
            </a:extLst>
          </p:cNvPr>
          <p:cNvGrpSpPr/>
          <p:nvPr/>
        </p:nvGrpSpPr>
        <p:grpSpPr>
          <a:xfrm>
            <a:off x="3038007" y="716978"/>
            <a:ext cx="6115987" cy="5736210"/>
            <a:chOff x="1514006" y="716978"/>
            <a:chExt cx="6115987" cy="573621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6AF0A9B-0B26-E16C-8B76-BC911A00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4006" y="716978"/>
              <a:ext cx="6115987" cy="5736210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6633C3C3-3946-2D48-B93A-3C2616FF1DD1}"/>
                </a:ext>
              </a:extLst>
            </p:cNvPr>
            <p:cNvSpPr/>
            <p:nvPr/>
          </p:nvSpPr>
          <p:spPr bwMode="auto">
            <a:xfrm>
              <a:off x="6365951" y="2936449"/>
              <a:ext cx="1235761" cy="254524"/>
            </a:xfrm>
            <a:prstGeom prst="roundRect">
              <a:avLst/>
            </a:prstGeom>
            <a:solidFill>
              <a:srgbClr val="300A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8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"/>
          <p:cNvSpPr txBox="1">
            <a:spLocks noGrp="1"/>
          </p:cNvSpPr>
          <p:nvPr>
            <p:ph type="title"/>
          </p:nvPr>
        </p:nvSpPr>
        <p:spPr>
          <a:xfrm>
            <a:off x="1981201" y="128587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Structure</a:t>
            </a:r>
            <a:endParaRPr lang="en-US"/>
          </a:p>
        </p:txBody>
      </p:sp>
      <p:sp>
        <p:nvSpPr>
          <p:cNvPr id="482" name="Google Shape;482;p6"/>
          <p:cNvSpPr txBox="1">
            <a:spLocks noGrp="1"/>
          </p:cNvSpPr>
          <p:nvPr>
            <p:ph type="body" idx="1"/>
          </p:nvPr>
        </p:nvSpPr>
        <p:spPr>
          <a:xfrm>
            <a:off x="1981201" y="1600201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/>
              <a:t>lab7 (</a:t>
            </a:r>
            <a:r>
              <a:rPr lang="zh-TW" altLang="en-US"/>
              <a:t>資料夾</a:t>
            </a:r>
            <a:r>
              <a:rPr lang="en-US"/>
              <a:t>)</a:t>
            </a:r>
            <a:endParaRPr lang="zh-TW" alt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example1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sender.c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receiver.c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 altLang="zh-TW"/>
              <a:t>exercise1 (</a:t>
            </a:r>
            <a:r>
              <a:rPr lang="zh-TW" altLang="en-US"/>
              <a:t>資料夾</a:t>
            </a:r>
            <a:r>
              <a:rPr lang="en-US" altLang="zh-TW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sender.c</a:t>
            </a:r>
            <a:endParaRPr lang="en-US" altLang="zh-TW"/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receiver.c</a:t>
            </a:r>
            <a:endParaRPr lang="en-US" altLang="zh-TW"/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endParaRPr lang="en-US"/>
          </a:p>
        </p:txBody>
      </p:sp>
      <p:sp>
        <p:nvSpPr>
          <p:cNvPr id="483" name="Google Shape;483;p6"/>
          <p:cNvSpPr txBox="1"/>
          <p:nvPr/>
        </p:nvSpPr>
        <p:spPr>
          <a:xfrm>
            <a:off x="4151312" y="6453187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NCHU System &amp; Network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579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Exercise 1 (50 pts.)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62200" y="1048464"/>
            <a:ext cx="8305800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0" i="1">
                <a:latin typeface="Calibri" panose="020F0502020204030204" pitchFamily="34" charset="0"/>
                <a:cs typeface="Calibri" panose="020F0502020204030204" pitchFamily="34" charset="0"/>
              </a:rPr>
              <a:t>Write two programs:</a:t>
            </a:r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sz="2800" b="0" i="1" err="1">
                <a:latin typeface="Calibri" panose="020F0502020204030204" pitchFamily="34" charset="0"/>
                <a:cs typeface="Calibri" panose="020F0502020204030204" pitchFamily="34" charset="0"/>
              </a:rPr>
              <a:t>sender.c</a:t>
            </a: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create a message queue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user can iteratively type strings, until typing “</a:t>
            </a:r>
            <a:r>
              <a:rPr lang="en-US" altLang="zh-TW" b="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send message to message queue</a:t>
            </a:r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sz="2800" b="0" i="1" err="1">
                <a:latin typeface="Calibri" panose="020F0502020204030204" pitchFamily="34" charset="0"/>
                <a:cs typeface="Calibri" panose="020F0502020204030204" pitchFamily="34" charset="0"/>
              </a:rPr>
              <a:t>receiver.c</a:t>
            </a: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iteratively receive message from message queue</a:t>
            </a: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show the message on the screen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close &amp; unlink the message queue</a:t>
            </a:r>
          </a:p>
          <a:p>
            <a:pPr>
              <a:spcBef>
                <a:spcPts val="500"/>
              </a:spcBef>
            </a:pPr>
            <a:endParaRPr lang="en-US" altLang="zh-TW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Exercise 1 Result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177F81-D10F-4E58-AF99-3C4A0D1F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11" y="2286832"/>
            <a:ext cx="5591378" cy="29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1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Appendix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8400" y="1676400"/>
            <a:ext cx="8077200" cy="35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You might use these functions:</a:t>
            </a:r>
          </a:p>
          <a:p>
            <a:pPr>
              <a:spcBef>
                <a:spcPct val="50000"/>
              </a:spcBef>
            </a:pP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(char *</a:t>
            </a: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, FILE *</a:t>
            </a: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Get string from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with length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filed to get input from keyboard.</a:t>
            </a:r>
          </a:p>
          <a:p>
            <a:pPr>
              <a:spcBef>
                <a:spcPts val="500"/>
              </a:spcBef>
            </a:pP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b="0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b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, BUFSIZ, stdin)</a:t>
            </a:r>
            <a:endParaRPr lang="en-US" altLang="zh-TW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i="1">
                <a:latin typeface="Calibri"/>
                <a:ea typeface="新細明體"/>
                <a:cs typeface="Calibri"/>
              </a:rPr>
              <a:t>- </a:t>
            </a:r>
            <a:r>
              <a:rPr lang="en-US" altLang="zh-TW" i="1" err="1">
                <a:latin typeface="Calibri"/>
                <a:ea typeface="新細明體"/>
                <a:cs typeface="Calibri"/>
              </a:rPr>
              <a:t>strcmp</a:t>
            </a:r>
            <a:r>
              <a:rPr lang="en-US" altLang="zh-TW" i="1">
                <a:latin typeface="Calibri"/>
                <a:ea typeface="新細明體"/>
                <a:cs typeface="Calibri"/>
              </a:rPr>
              <a:t>(string </a:t>
            </a:r>
            <a:r>
              <a:rPr lang="en-US" altLang="zh-TW" b="0" i="1">
                <a:latin typeface="Calibri"/>
                <a:ea typeface="新細明體"/>
                <a:cs typeface="Calibri"/>
              </a:rPr>
              <a:t>str1</a:t>
            </a:r>
            <a:r>
              <a:rPr lang="en-US" altLang="zh-TW" i="1">
                <a:latin typeface="Calibri"/>
                <a:ea typeface="新細明體"/>
                <a:cs typeface="Calibri"/>
              </a:rPr>
              <a:t>, string </a:t>
            </a:r>
            <a:r>
              <a:rPr lang="en-US" altLang="zh-TW" b="0" i="1">
                <a:latin typeface="Calibri"/>
                <a:ea typeface="新細明體"/>
                <a:cs typeface="Calibri"/>
              </a:rPr>
              <a:t>str2</a:t>
            </a:r>
            <a:r>
              <a:rPr lang="en-US" altLang="zh-TW" i="1">
                <a:latin typeface="Calibri"/>
                <a:ea typeface="新細明體"/>
                <a:cs typeface="Calibri"/>
              </a:rPr>
              <a:t>)	</a:t>
            </a:r>
          </a:p>
          <a:p>
            <a:pPr lvl="1"/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str1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b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</a:t>
            </a:r>
            <a:r>
              <a:rPr lang="en-US" altLang="zh-TW" b="0">
                <a:latin typeface="Calibri" panose="020F0502020204030204" pitchFamily="34" charset="0"/>
                <a:cs typeface="Calibri" panose="020F0502020204030204" pitchFamily="34" charset="0"/>
              </a:rPr>
              <a:t> .Return 0 if equal.</a:t>
            </a:r>
          </a:p>
          <a:p>
            <a:pPr>
              <a:spcBef>
                <a:spcPts val="500"/>
              </a:spcBef>
            </a:pPr>
            <a:r>
              <a:rPr lang="en-US" altLang="zh-TW" b="0">
                <a:latin typeface="Calibri"/>
                <a:ea typeface="新細明體"/>
                <a:cs typeface="Calibri"/>
              </a:rPr>
              <a:t>Ex: </a:t>
            </a:r>
            <a:r>
              <a:rPr lang="en-US" altLang="zh-TW" b="0" err="1">
                <a:latin typeface="Calibri"/>
                <a:ea typeface="新細明體"/>
                <a:cs typeface="Calibri"/>
              </a:rPr>
              <a:t>strcmp</a:t>
            </a:r>
            <a:r>
              <a:rPr lang="en-US" altLang="zh-TW" b="0">
                <a:latin typeface="Calibri"/>
                <a:ea typeface="新細明體"/>
                <a:cs typeface="Calibri"/>
              </a:rPr>
              <a:t>(message, “hello”)</a:t>
            </a:r>
          </a:p>
        </p:txBody>
      </p:sp>
    </p:spTree>
    <p:extLst>
      <p:ext uri="{BB962C8B-B14F-4D97-AF65-F5344CB8AC3E}">
        <p14:creationId xmlns:p14="http://schemas.microsoft.com/office/powerpoint/2010/main" val="8696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solidFill>
                  <a:srgbClr val="FF0000"/>
                </a:solidFill>
              </a:rPr>
              <a:t>Message Queue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API</a:t>
            </a:r>
          </a:p>
          <a:p>
            <a:pPr lvl="1"/>
            <a:r>
              <a:rPr lang="en-US" altLang="zh-TW"/>
              <a:t>Exercises I</a:t>
            </a:r>
          </a:p>
          <a:p>
            <a:r>
              <a:rPr lang="en-US" altLang="zh-TW" b="1"/>
              <a:t>Shared Memory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API</a:t>
            </a:r>
          </a:p>
          <a:p>
            <a:pPr lvl="1"/>
            <a:r>
              <a:rPr lang="en-US" altLang="zh-TW"/>
              <a:t>Exercises II</a:t>
            </a:r>
          </a:p>
          <a:p>
            <a:pPr lvl="1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30434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/>
              <a:t>Message Queue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API</a:t>
            </a:r>
          </a:p>
          <a:p>
            <a:pPr lvl="1"/>
            <a:r>
              <a:rPr lang="en-US" altLang="zh-TW"/>
              <a:t>Exercises I</a:t>
            </a:r>
          </a:p>
          <a:p>
            <a:r>
              <a:rPr lang="en-US" altLang="zh-TW" b="1">
                <a:solidFill>
                  <a:srgbClr val="FF0000"/>
                </a:solidFill>
              </a:rPr>
              <a:t>Shared Memory</a:t>
            </a:r>
          </a:p>
          <a:p>
            <a:pPr lvl="1"/>
            <a:r>
              <a:rPr lang="en-US" altLang="zh-TW"/>
              <a:t>Overview</a:t>
            </a:r>
          </a:p>
          <a:p>
            <a:pPr lvl="1"/>
            <a:r>
              <a:rPr lang="en-US" altLang="zh-TW"/>
              <a:t>API</a:t>
            </a:r>
          </a:p>
          <a:p>
            <a:pPr lvl="1"/>
            <a:r>
              <a:rPr lang="en-US" altLang="zh-TW"/>
              <a:t>Exercises II</a:t>
            </a:r>
          </a:p>
          <a:p>
            <a:pPr lvl="1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424398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POSIX Shared Memory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5700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Two techniques that allow unrelated</a:t>
            </a:r>
          </a:p>
          <a:p>
            <a:pPr marL="0" indent="0">
              <a:buNone/>
              <a:defRPr/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    processes to share memory regions for IPCs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shared memory‐mapped file</a:t>
            </a:r>
          </a:p>
          <a:p>
            <a:pPr lvl="2">
              <a:defRPr/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Need to explicitly create a file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  <a:p>
            <a:pPr lvl="2">
              <a:defRPr/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Without needing to create a corresponding mapped file</a:t>
            </a:r>
            <a:endParaRPr lang="en-US" altLang="zh-TW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3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POSIX Shared Memory(cont.)</a:t>
            </a:r>
          </a:p>
        </p:txBody>
      </p:sp>
      <p:pic>
        <p:nvPicPr>
          <p:cNvPr id="26628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703557"/>
            <a:ext cx="45720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29" name="直線單箭頭接點 4"/>
          <p:cNvCxnSpPr>
            <a:cxnSpLocks noChangeShapeType="1"/>
          </p:cNvCxnSpPr>
          <p:nvPr/>
        </p:nvCxnSpPr>
        <p:spPr bwMode="auto">
          <a:xfrm>
            <a:off x="5105400" y="2133600"/>
            <a:ext cx="14478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0" name="直線單箭頭接點 16"/>
          <p:cNvCxnSpPr>
            <a:cxnSpLocks noChangeShapeType="1"/>
          </p:cNvCxnSpPr>
          <p:nvPr/>
        </p:nvCxnSpPr>
        <p:spPr bwMode="auto">
          <a:xfrm>
            <a:off x="5105400" y="2819400"/>
            <a:ext cx="1447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1" name="直線單箭頭接點 7"/>
          <p:cNvCxnSpPr>
            <a:cxnSpLocks noChangeShapeType="1"/>
          </p:cNvCxnSpPr>
          <p:nvPr/>
        </p:nvCxnSpPr>
        <p:spPr bwMode="auto">
          <a:xfrm flipV="1">
            <a:off x="5105400" y="3352800"/>
            <a:ext cx="14478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2" name="直線單箭頭接點 20"/>
          <p:cNvCxnSpPr>
            <a:cxnSpLocks noChangeShapeType="1"/>
          </p:cNvCxnSpPr>
          <p:nvPr/>
        </p:nvCxnSpPr>
        <p:spPr bwMode="auto">
          <a:xfrm flipV="1">
            <a:off x="5105400" y="4191000"/>
            <a:ext cx="14478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076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2400" b="1"/>
              <a:t>Locations of Shared Memory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DC6E3D-6F6A-4336-B713-120FEFC1D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87" y="1795509"/>
            <a:ext cx="7821227" cy="3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POSIX Shared Memory(cont.)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latin typeface="Calibri" panose="020F0502020204030204" pitchFamily="34" charset="0"/>
                <a:cs typeface="Calibri" panose="020F0502020204030204" pitchFamily="34" charset="0"/>
              </a:rPr>
              <a:t>To use a POSIX shared memory object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function to open or create an object with a specified name</a:t>
            </a:r>
          </a:p>
          <a:p>
            <a:pPr lvl="2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Return a 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file descriptor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referring to the object</a:t>
            </a:r>
          </a:p>
          <a:p>
            <a:pPr lvl="2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Analogous to the 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open()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Pass the file descriptor in a call to </a:t>
            </a:r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2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Specifies 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MAP_SHARED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in the flags argument</a:t>
            </a:r>
            <a:endParaRPr lang="en-US" altLang="zh-TW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zh-TW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5461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POSIX Shared Memory(cont.)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Linux create a 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pseudo‐file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 for shared memory</a:t>
            </a:r>
          </a:p>
          <a:p>
            <a:pPr marL="0" indent="0">
              <a:buNone/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    objects in a special location /</a:t>
            </a:r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shm</a:t>
            </a:r>
            <a:endParaRPr lang="en-US" altLang="zh-TW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zh-TW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The shared memory has kernel persistence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The objects will persist even if no process currently has them open</a:t>
            </a:r>
          </a:p>
          <a:p>
            <a:pPr lvl="2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Until the system is shut down or calling 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unlink()</a:t>
            </a:r>
            <a:endParaRPr lang="zh-TW" alt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12752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POSIX Shared Memory(cont.)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Similar to the memory‐mapped files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lang="en-US" altLang="zh-TW" b="1"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 (or other synchronization primitive) to synchronize their accesses, if two or more processes access a memory‐mapped file simultaneously</a:t>
            </a:r>
          </a:p>
          <a:p>
            <a:pPr lvl="1"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Introduced later in Lab 12</a:t>
            </a:r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719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POSIX API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22659"/>
              </p:ext>
            </p:extLst>
          </p:nvPr>
        </p:nvGraphicFramePr>
        <p:xfrm>
          <a:off x="1981200" y="1600201"/>
          <a:ext cx="8229600" cy="46481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shm_open</a:t>
                      </a:r>
                      <a:r>
                        <a:rPr kumimoji="1" lang="en-US" altLang="zh-TW" sz="2800" b="1" i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 </a:t>
                      </a:r>
                      <a:endParaRPr kumimoji="1" lang="zh-TW" altLang="en-US" sz="2800" b="1" i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and opens a new shared memory</a:t>
                      </a:r>
                      <a:r>
                        <a:rPr lang="en-US" altLang="zh-TW" sz="2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or opens</a:t>
                      </a:r>
                      <a:r>
                        <a:rPr lang="en-US" altLang="zh-TW" sz="2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existing object.</a:t>
                      </a:r>
                      <a:endParaRPr lang="zh-TW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ftruncate</a:t>
                      </a:r>
                      <a:r>
                        <a:rPr kumimoji="1" lang="en-US" altLang="zh-TW" sz="2800" b="1" i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the size of a file to the value specified</a:t>
                      </a:r>
                    </a:p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length.</a:t>
                      </a:r>
                      <a:endParaRPr lang="zh-TW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mmap</a:t>
                      </a:r>
                      <a:r>
                        <a:rPr kumimoji="1" lang="en-US" altLang="zh-TW" sz="2800" b="1" i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mapping in the calling process’s virtual</a:t>
                      </a:r>
                      <a:r>
                        <a:rPr lang="en-US" altLang="zh-TW" sz="2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 space.</a:t>
                      </a:r>
                      <a:endParaRPr lang="zh-TW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munmap</a:t>
                      </a:r>
                      <a:r>
                        <a:rPr kumimoji="1" lang="en-US" altLang="zh-TW" sz="2800" b="1" i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Removing a mapping from the calling process’s virtual address space.</a:t>
                      </a:r>
                      <a:endParaRPr lang="zh-TW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shm_unlink</a:t>
                      </a:r>
                      <a:r>
                        <a:rPr kumimoji="1" lang="en-US" altLang="zh-TW" sz="2800" b="1" i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the shared memory object specified by name.</a:t>
                      </a:r>
                      <a:endParaRPr lang="zh-TW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9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1981200" y="135330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sz="2800" b="1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/>
              <a:t>Creating Shared Memory Objects</a:t>
            </a:r>
            <a:endParaRPr lang="zh-TW" altLang="en-US" sz="40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24114" y="2006600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#include&lt;sys/</a:t>
            </a:r>
            <a:r>
              <a:rPr lang="en-US" altLang="zh-TW" sz="2000" b="0" err="1">
                <a:solidFill>
                  <a:srgbClr val="000000"/>
                </a:solidFill>
              </a:rPr>
              <a:t>mman.h</a:t>
            </a:r>
            <a:r>
              <a:rPr lang="en-US" altLang="zh-TW" sz="2000" b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509838"/>
            <a:ext cx="7269162" cy="576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fr-FR" altLang="zh-TW" sz="2000" b="0">
                <a:solidFill>
                  <a:srgbClr val="000000"/>
                </a:solidFill>
              </a:rPr>
              <a:t>int shm_open(const char *name, int oflag, mode_t mode);</a:t>
            </a:r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24114" y="33020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EX: </a:t>
            </a:r>
            <a:r>
              <a:rPr lang="fr-FR" altLang="zh-TW" sz="2000" b="0">
                <a:solidFill>
                  <a:srgbClr val="000000"/>
                </a:solidFill>
              </a:rPr>
              <a:t>shm_open</a:t>
            </a:r>
            <a:r>
              <a:rPr lang="en-US" altLang="zh-TW" sz="2000" b="0">
                <a:solidFill>
                  <a:srgbClr val="000000"/>
                </a:solidFill>
              </a:rPr>
              <a:t>( NAME, O_RDWR, 0666 );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2424114" y="3659356"/>
            <a:ext cx="7272337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200" b="0"/>
              <a:t>Returns file descriptor on success, or –1 on error</a:t>
            </a:r>
            <a:endParaRPr lang="en-US" altLang="zh-TW" sz="2200" b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200"/>
              <a:t>name</a:t>
            </a:r>
            <a:r>
              <a:rPr lang="zh-TW" altLang="en-US" sz="2200" b="0"/>
              <a:t> </a:t>
            </a:r>
            <a:r>
              <a:rPr lang="en-US" altLang="zh-TW" sz="2200" b="0"/>
              <a:t>: Identifies the shared memory object to be 	created or opened.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200"/>
              <a:t>oflag</a:t>
            </a:r>
            <a:r>
              <a:rPr lang="zh-TW" altLang="en-US" sz="2200" b="0"/>
              <a:t> </a:t>
            </a:r>
            <a:r>
              <a:rPr lang="fr-FR" altLang="zh-TW" sz="2200" b="0"/>
              <a:t>: </a:t>
            </a:r>
            <a:r>
              <a:rPr lang="en-US" altLang="zh-TW" sz="2200" b="0"/>
              <a:t>Mask of bits that modify the behavior of the call.</a:t>
            </a:r>
            <a:endParaRPr lang="fr-FR" altLang="zh-TW" sz="2200" b="0"/>
          </a:p>
          <a:p>
            <a:pPr eaLnBrk="1" hangingPunct="1">
              <a:lnSpc>
                <a:spcPct val="150000"/>
              </a:lnSpc>
            </a:pPr>
            <a:r>
              <a:rPr lang="fr-FR" altLang="zh-TW" sz="2200"/>
              <a:t>mode</a:t>
            </a:r>
            <a:r>
              <a:rPr lang="zh-TW" altLang="en-US" sz="2200" b="0"/>
              <a:t> </a:t>
            </a:r>
            <a:r>
              <a:rPr lang="fr-FR" altLang="zh-TW" sz="2200" b="0"/>
              <a:t>: File Permission </a:t>
            </a:r>
          </a:p>
          <a:p>
            <a:pPr eaLnBrk="1" hangingPunct="1"/>
            <a:endParaRPr lang="fr-FR" altLang="zh-TW" sz="22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4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oflag</a:t>
            </a: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en-US" altLang="zh-TW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0755997"/>
              </p:ext>
            </p:extLst>
          </p:nvPr>
        </p:nvGraphicFramePr>
        <p:xfrm>
          <a:off x="1828800" y="2819400"/>
          <a:ext cx="8610600" cy="3051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O_CREAT</a:t>
                      </a:r>
                    </a:p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O_EXCL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object</a:t>
                      </a:r>
                      <a:r>
                        <a:rPr lang="en-US" altLang="zh-TW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it doesn’t already exist </a:t>
                      </a:r>
                    </a:p>
                    <a:p>
                      <a:r>
                        <a:rPr lang="en-US" altLang="zh-TW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O_CREAT, create object exclusively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O_RDONLY</a:t>
                      </a:r>
                    </a:p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O_RDWR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</a:t>
                      </a:r>
                      <a:r>
                        <a:rPr lang="en-US" altLang="zh-TW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access</a:t>
                      </a:r>
                    </a:p>
                    <a:p>
                      <a:r>
                        <a:rPr lang="en-US" altLang="zh-TW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read-write access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O_TRUNC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Truncate object to zero length</a:t>
                      </a:r>
                      <a:endParaRPr lang="zh-TW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2174838" y="19691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800" b="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 b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fcntl.h</a:t>
            </a:r>
            <a:endParaRPr lang="zh-TW" alt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Message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Provide a reasonably easy and efficient way of passing data between two unrelated processes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22860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88392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209800" y="2819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A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8763000" y="28336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B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4648200" y="4024313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05400" y="3581401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 Queue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8580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2484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6388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79248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8100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8305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7467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4191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>
            <a:off x="33528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5334000" y="56388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5715000" y="5638801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zh-TW" altLang="en-US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sys/</a:t>
            </a:r>
            <a:r>
              <a:rPr lang="en-US" altLang="zh-TW" sz="28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stat.h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Constants for File Permission Bits</a:t>
            </a:r>
          </a:p>
          <a:p>
            <a:pPr lvl="1"/>
            <a:endParaRPr lang="en-US" altLang="zh-TW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83067"/>
              </p:ext>
            </p:extLst>
          </p:nvPr>
        </p:nvGraphicFramePr>
        <p:xfrm>
          <a:off x="2514601" y="2743201"/>
          <a:ext cx="7162801" cy="3211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8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 value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Permission bit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S_IRUSR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S_IWUSR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S_IXUSR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User-read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User-write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User-execute</a:t>
                      </a: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S_IRGRP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S_IWGRP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S_IXGRP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Group-read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Group-write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Group-execute</a:t>
                      </a:r>
                    </a:p>
                  </a:txBody>
                  <a:tcPr marL="44873" marR="44873" marT="45737" marB="45737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S_IROTH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S_IWOTH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S_IXOTH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Other-read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Other-write</a:t>
                      </a:r>
                    </a:p>
                    <a:p>
                      <a:pPr algn="ctr"/>
                      <a:r>
                        <a:rPr lang="en-US" altLang="zh-TW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Other-execute</a:t>
                      </a:r>
                      <a:endParaRPr lang="zh-TW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8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/>
              <a:t>Creating Shared Memory Objects (cont.)</a:t>
            </a:r>
            <a:endParaRPr lang="zh-TW" altLang="en-US" sz="36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24114" y="2282923"/>
            <a:ext cx="7286625" cy="4880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#include&lt;sys/</a:t>
            </a:r>
            <a:r>
              <a:rPr lang="en-US" altLang="zh-TW" sz="2000" b="0" err="1">
                <a:solidFill>
                  <a:srgbClr val="000000"/>
                </a:solidFill>
              </a:rPr>
              <a:t>mman.h</a:t>
            </a:r>
            <a:r>
              <a:rPr lang="en-US" altLang="zh-TW" sz="2000" b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985334"/>
            <a:ext cx="7269162" cy="7405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void *</a:t>
            </a:r>
            <a:r>
              <a:rPr lang="en-US" altLang="zh-TW" sz="2000" b="0" err="1">
                <a:solidFill>
                  <a:srgbClr val="000000"/>
                </a:solidFill>
              </a:rPr>
              <a:t>mmap</a:t>
            </a:r>
            <a:r>
              <a:rPr lang="en-US" altLang="zh-TW" sz="2000" b="0">
                <a:solidFill>
                  <a:srgbClr val="000000"/>
                </a:solidFill>
              </a:rPr>
              <a:t>(void *</a:t>
            </a:r>
            <a:r>
              <a:rPr lang="en-US" altLang="zh-TW" sz="2000" b="0" err="1">
                <a:solidFill>
                  <a:srgbClr val="000000"/>
                </a:solidFill>
              </a:rPr>
              <a:t>addr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size_t</a:t>
            </a:r>
            <a:r>
              <a:rPr lang="en-US" altLang="zh-TW" sz="2000" b="0">
                <a:solidFill>
                  <a:srgbClr val="000000"/>
                </a:solidFill>
              </a:rPr>
              <a:t> length, int </a:t>
            </a:r>
            <a:r>
              <a:rPr lang="en-US" altLang="zh-TW" sz="2000" b="0" err="1">
                <a:solidFill>
                  <a:srgbClr val="000000"/>
                </a:solidFill>
              </a:rPr>
              <a:t>prot</a:t>
            </a:r>
            <a:r>
              <a:rPr lang="en-US" altLang="zh-TW" sz="2000" b="0">
                <a:solidFill>
                  <a:srgbClr val="000000"/>
                </a:solidFill>
              </a:rPr>
              <a:t>, int flags, </a:t>
            </a: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	        int </a:t>
            </a:r>
            <a:r>
              <a:rPr lang="en-US" altLang="zh-TW" sz="2000" b="0" err="1">
                <a:solidFill>
                  <a:srgbClr val="000000"/>
                </a:solidFill>
              </a:rPr>
              <a:t>fd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off_t</a:t>
            </a:r>
            <a:r>
              <a:rPr lang="en-US" altLang="zh-TW" sz="2000" b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24114" y="3888700"/>
            <a:ext cx="72866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EX: </a:t>
            </a:r>
            <a:r>
              <a:rPr lang="en-US" altLang="zh-TW" sz="2000" b="0" err="1">
                <a:solidFill>
                  <a:srgbClr val="000000"/>
                </a:solidFill>
              </a:rPr>
              <a:t>mmap</a:t>
            </a:r>
            <a:r>
              <a:rPr lang="en-US" altLang="zh-TW" sz="2000" b="0">
                <a:solidFill>
                  <a:srgbClr val="000000"/>
                </a:solidFill>
              </a:rPr>
              <a:t>(NULL, 1024, PROT_WRITE, MAP_SHARED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	      </a:t>
            </a:r>
            <a:r>
              <a:rPr lang="en-US" altLang="zh-TW" sz="2000" b="0" err="1">
                <a:solidFill>
                  <a:srgbClr val="000000"/>
                </a:solidFill>
              </a:rPr>
              <a:t>shm_fd</a:t>
            </a:r>
            <a:r>
              <a:rPr lang="en-US" altLang="zh-TW" sz="2000" b="0">
                <a:solidFill>
                  <a:srgbClr val="000000"/>
                </a:solidFill>
              </a:rPr>
              <a:t>, 0);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2424114" y="4759404"/>
            <a:ext cx="72723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200" b="0"/>
              <a:t>Returns starting address of mapping on success, </a:t>
            </a:r>
          </a:p>
          <a:p>
            <a:pPr eaLnBrk="1" hangingPunct="1"/>
            <a:r>
              <a:rPr lang="en-US" altLang="zh-TW" sz="2200" b="0"/>
              <a:t>     or </a:t>
            </a:r>
            <a:r>
              <a:rPr lang="en-US" altLang="zh-TW" sz="2200" b="0" i="1"/>
              <a:t>MAP_FAILED</a:t>
            </a:r>
            <a:r>
              <a:rPr lang="en-US" altLang="zh-TW" sz="2200" b="0"/>
              <a:t> on error</a:t>
            </a:r>
          </a:p>
          <a:p>
            <a:pPr eaLnBrk="1" hangingPunct="1"/>
            <a:endParaRPr lang="fr-FR" altLang="zh-TW" sz="22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057400"/>
            <a:ext cx="7269162" cy="672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void *</a:t>
            </a:r>
            <a:r>
              <a:rPr lang="en-US" altLang="zh-TW" sz="2000" b="0" err="1">
                <a:solidFill>
                  <a:srgbClr val="000000"/>
                </a:solidFill>
              </a:rPr>
              <a:t>mmap</a:t>
            </a:r>
            <a:r>
              <a:rPr lang="en-US" altLang="zh-TW" sz="2000" b="0">
                <a:solidFill>
                  <a:srgbClr val="000000"/>
                </a:solidFill>
              </a:rPr>
              <a:t>(void *</a:t>
            </a:r>
            <a:r>
              <a:rPr lang="en-US" altLang="zh-TW" sz="2000" b="0" err="1">
                <a:solidFill>
                  <a:srgbClr val="000000"/>
                </a:solidFill>
              </a:rPr>
              <a:t>addr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size_t</a:t>
            </a:r>
            <a:r>
              <a:rPr lang="en-US" altLang="zh-TW" sz="2000" b="0">
                <a:solidFill>
                  <a:srgbClr val="000000"/>
                </a:solidFill>
              </a:rPr>
              <a:t> length, </a:t>
            </a:r>
            <a:r>
              <a:rPr lang="en-US" altLang="zh-TW" sz="2000" b="0" err="1">
                <a:solidFill>
                  <a:srgbClr val="000000"/>
                </a:solidFill>
              </a:rPr>
              <a:t>int</a:t>
            </a:r>
            <a:r>
              <a:rPr lang="en-US" altLang="zh-TW" sz="2000" b="0">
                <a:solidFill>
                  <a:srgbClr val="000000"/>
                </a:solidFill>
              </a:rPr>
              <a:t> </a:t>
            </a:r>
            <a:r>
              <a:rPr lang="en-US" altLang="zh-TW" sz="2000" b="0" err="1">
                <a:solidFill>
                  <a:srgbClr val="000000"/>
                </a:solidFill>
              </a:rPr>
              <a:t>prot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int</a:t>
            </a:r>
            <a:r>
              <a:rPr lang="en-US" altLang="zh-TW" sz="2000" b="0">
                <a:solidFill>
                  <a:srgbClr val="000000"/>
                </a:solidFill>
              </a:rPr>
              <a:t> flags, </a:t>
            </a: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	        </a:t>
            </a:r>
            <a:r>
              <a:rPr lang="en-US" altLang="zh-TW" sz="2000" b="0" err="1">
                <a:solidFill>
                  <a:srgbClr val="000000"/>
                </a:solidFill>
              </a:rPr>
              <a:t>int</a:t>
            </a:r>
            <a:r>
              <a:rPr lang="en-US" altLang="zh-TW" sz="2000" b="0">
                <a:solidFill>
                  <a:srgbClr val="000000"/>
                </a:solidFill>
              </a:rPr>
              <a:t> </a:t>
            </a:r>
            <a:r>
              <a:rPr lang="en-US" altLang="zh-TW" sz="2000" b="0" err="1">
                <a:solidFill>
                  <a:srgbClr val="000000"/>
                </a:solidFill>
              </a:rPr>
              <a:t>fd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off_t</a:t>
            </a:r>
            <a:r>
              <a:rPr lang="en-US" altLang="zh-TW" sz="2000" b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/>
              <a:t>Creating Shared Memory Objects (cont.)</a:t>
            </a:r>
            <a:endParaRPr lang="zh-TW" altLang="en-US" sz="36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2424114" y="2819401"/>
            <a:ext cx="727233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000" err="1"/>
              <a:t>addr</a:t>
            </a:r>
            <a:r>
              <a:rPr lang="en-US" altLang="zh-TW" sz="2000" b="0"/>
              <a:t>	: Indicates the virtual address at which the mapping is 	  to be located.</a:t>
            </a:r>
          </a:p>
          <a:p>
            <a:pPr eaLnBrk="1" hangingPunct="1"/>
            <a:endParaRPr lang="en-US" altLang="zh-TW" sz="800" b="0"/>
          </a:p>
          <a:p>
            <a:pPr eaLnBrk="1" hangingPunct="1"/>
            <a:r>
              <a:rPr lang="en-US" altLang="zh-TW" sz="2000"/>
              <a:t>length</a:t>
            </a:r>
            <a:r>
              <a:rPr lang="en-US" altLang="zh-TW" sz="2000" b="0"/>
              <a:t> 	: Specifies the size of the mapping in bytes.</a:t>
            </a:r>
          </a:p>
          <a:p>
            <a:pPr eaLnBrk="1" hangingPunct="1"/>
            <a:endParaRPr lang="en-US" altLang="zh-TW" sz="800" b="0"/>
          </a:p>
          <a:p>
            <a:pPr eaLnBrk="1" hangingPunct="1"/>
            <a:r>
              <a:rPr lang="fr-FR" altLang="zh-TW" sz="2000"/>
              <a:t>prot</a:t>
            </a:r>
            <a:r>
              <a:rPr lang="fr-FR" altLang="zh-TW" sz="2000" b="0"/>
              <a:t>	: </a:t>
            </a:r>
            <a:r>
              <a:rPr lang="en-US" altLang="zh-TW" sz="2000" b="0"/>
              <a:t>A bit mask specifying the protection to be placed on 	  the mapping. </a:t>
            </a:r>
          </a:p>
          <a:p>
            <a:pPr eaLnBrk="1" hangingPunct="1"/>
            <a:endParaRPr lang="fr-FR" altLang="zh-TW" sz="800" b="0"/>
          </a:p>
          <a:p>
            <a:pPr eaLnBrk="1" hangingPunct="1"/>
            <a:r>
              <a:rPr lang="fr-FR" altLang="zh-TW" sz="2000"/>
              <a:t>flags</a:t>
            </a:r>
            <a:r>
              <a:rPr lang="fr-FR" altLang="zh-TW" sz="2000" b="0"/>
              <a:t>	: </a:t>
            </a:r>
            <a:r>
              <a:rPr lang="en-US" altLang="zh-TW" sz="2000" b="0"/>
              <a:t>A bit mask of options controlling various aspects of 	  the mapping operation.</a:t>
            </a:r>
          </a:p>
          <a:p>
            <a:pPr eaLnBrk="1" hangingPunct="1"/>
            <a:endParaRPr lang="en-US" altLang="zh-TW" sz="800" b="0"/>
          </a:p>
          <a:p>
            <a:pPr eaLnBrk="1" hangingPunct="1"/>
            <a:r>
              <a:rPr lang="fr-FR" altLang="zh-TW" sz="2000"/>
              <a:t>fd</a:t>
            </a:r>
            <a:r>
              <a:rPr lang="fr-FR" altLang="zh-TW" sz="2000" b="0"/>
              <a:t>	: </a:t>
            </a:r>
            <a:r>
              <a:rPr lang="en-US" altLang="zh-TW" sz="2000" b="0"/>
              <a:t>A file descriptor identifying the file to be mapped. </a:t>
            </a:r>
          </a:p>
          <a:p>
            <a:pPr eaLnBrk="1" hangingPunct="1"/>
            <a:endParaRPr lang="fr-FR" altLang="zh-TW" sz="800" b="0"/>
          </a:p>
          <a:p>
            <a:pPr eaLnBrk="1" hangingPunct="1"/>
            <a:r>
              <a:rPr lang="fr-FR" altLang="zh-TW" sz="2000"/>
              <a:t>offset</a:t>
            </a:r>
            <a:r>
              <a:rPr lang="fr-FR" altLang="zh-TW" sz="2000" b="0"/>
              <a:t>	: </a:t>
            </a:r>
            <a:r>
              <a:rPr lang="en-US" altLang="zh-TW" sz="2000" b="0"/>
              <a:t>Specifies the starting point of the mapping in the file.</a:t>
            </a:r>
            <a:endParaRPr lang="fr-FR" altLang="zh-TW" sz="2000" b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sz="2800" b="1" i="1">
                <a:latin typeface="Calibri" panose="020F0502020204030204" pitchFamily="34" charset="0"/>
                <a:cs typeface="Calibri" panose="020F0502020204030204" pitchFamily="34" charset="0"/>
              </a:rPr>
              <a:t>()  (cont.)</a:t>
            </a:r>
            <a:endParaRPr lang="zh-TW" altLang="en-US" sz="28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9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748030"/>
              </p:ext>
            </p:extLst>
          </p:nvPr>
        </p:nvGraphicFramePr>
        <p:xfrm>
          <a:off x="2005405" y="1828800"/>
          <a:ext cx="8229600" cy="4160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Value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Description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8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PROT_READ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read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PROT_WRITE</a:t>
                      </a: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modified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PROT_EXEC</a:t>
                      </a: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executed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PROT_NONE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region can not be accessed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Memory protection values </a:t>
            </a:r>
            <a:br>
              <a:rPr lang="en-US" altLang="zh-TW"/>
            </a:br>
            <a:r>
              <a:rPr lang="en-US" altLang="zh-TW" b="1" err="1"/>
              <a:t>prot</a:t>
            </a:r>
            <a:r>
              <a:rPr lang="en-US" altLang="zh-TW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032224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Bit-mask values for the </a:t>
            </a:r>
            <a:r>
              <a:rPr lang="en-US" altLang="zh-TW" err="1"/>
              <a:t>mmap</a:t>
            </a:r>
            <a:r>
              <a:rPr lang="en-US" altLang="zh-TW"/>
              <a:t>() </a:t>
            </a:r>
            <a:br>
              <a:rPr lang="en-US" altLang="zh-TW"/>
            </a:br>
            <a:r>
              <a:rPr lang="en-US" altLang="zh-TW" b="1"/>
              <a:t>flags</a:t>
            </a:r>
            <a:r>
              <a:rPr lang="en-US" altLang="zh-TW"/>
              <a:t> argument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2209800"/>
            <a:ext cx="856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900808" y="4082008"/>
            <a:ext cx="57606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00808" y="4658072"/>
            <a:ext cx="74168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3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E550EFD-BE01-4181-8A26-DB58FF0D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err="1">
                <a:latin typeface="Arial" panose="020B0604020202020204" pitchFamily="34" charset="0"/>
                <a:cs typeface="Arial" panose="020B0604020202020204" pitchFamily="34" charset="0"/>
              </a:rPr>
              <a:t>ftruncate</a:t>
            </a:r>
            <a:r>
              <a:rPr lang="en-US" altLang="zh-TW" sz="2800" b="1" i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/>
              <a:t>Creating Shared Memory Objects (cont.)</a:t>
            </a:r>
            <a:endParaRPr lang="zh-TW" altLang="en-US" sz="360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24114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#include&lt;</a:t>
            </a:r>
            <a:r>
              <a:rPr lang="en-US" altLang="zh-TW" sz="2000" b="0" err="1">
                <a:solidFill>
                  <a:srgbClr val="000000"/>
                </a:solidFill>
              </a:rPr>
              <a:t>unistd.h</a:t>
            </a:r>
            <a:r>
              <a:rPr lang="en-US" altLang="zh-TW" sz="2000" b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int </a:t>
            </a:r>
            <a:r>
              <a:rPr lang="en-US" altLang="zh-TW" sz="2000" b="0" err="1">
                <a:solidFill>
                  <a:srgbClr val="000000"/>
                </a:solidFill>
              </a:rPr>
              <a:t>ftruncate</a:t>
            </a:r>
            <a:r>
              <a:rPr lang="en-US" altLang="zh-TW" sz="2000" b="0">
                <a:solidFill>
                  <a:srgbClr val="000000"/>
                </a:solidFill>
              </a:rPr>
              <a:t>(int </a:t>
            </a:r>
            <a:r>
              <a:rPr lang="en-US" altLang="zh-TW" sz="2000" b="0" err="1">
                <a:solidFill>
                  <a:srgbClr val="000000"/>
                </a:solidFill>
              </a:rPr>
              <a:t>fildes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off_t</a:t>
            </a:r>
            <a:r>
              <a:rPr lang="en-US" altLang="zh-TW" sz="2000" b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24114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EX: </a:t>
            </a:r>
            <a:r>
              <a:rPr lang="en-US" altLang="zh-TW" sz="2000" b="0" err="1">
                <a:solidFill>
                  <a:srgbClr val="000000"/>
                </a:solidFill>
              </a:rPr>
              <a:t>ftruncate</a:t>
            </a:r>
            <a:r>
              <a:rPr lang="en-US" altLang="zh-TW" sz="2000" b="0">
                <a:solidFill>
                  <a:srgbClr val="000000"/>
                </a:solidFill>
              </a:rPr>
              <a:t>( </a:t>
            </a:r>
            <a:r>
              <a:rPr lang="en-US" altLang="zh-TW" sz="2000" b="0" err="1">
                <a:solidFill>
                  <a:srgbClr val="000000"/>
                </a:solidFill>
              </a:rPr>
              <a:t>fd</a:t>
            </a:r>
            <a:r>
              <a:rPr lang="en-US" altLang="zh-TW" sz="2000" b="0">
                <a:solidFill>
                  <a:srgbClr val="000000"/>
                </a:solidFill>
              </a:rPr>
              <a:t>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773031"/>
            <a:ext cx="72723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>
                <a:latin typeface="Arial" panose="020B0604020202020204" pitchFamily="34" charset="0"/>
                <a:cs typeface="Arial" panose="020B0604020202020204" pitchFamily="34" charset="0"/>
              </a:rPr>
              <a:t>Return 0 on success, or –1 on error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err="1">
                <a:latin typeface="Arial" panose="020B0604020202020204" pitchFamily="34" charset="0"/>
                <a:cs typeface="Arial" panose="020B0604020202020204" pitchFamily="34" charset="0"/>
              </a:rPr>
              <a:t>fildes</a:t>
            </a:r>
            <a:r>
              <a:rPr lang="en-US" altLang="zh-TW" sz="2000" b="0">
                <a:latin typeface="Arial" panose="020B0604020202020204" pitchFamily="34" charset="0"/>
                <a:cs typeface="Arial" panose="020B0604020202020204" pitchFamily="34" charset="0"/>
              </a:rPr>
              <a:t>	: File descriptor.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00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altLang="zh-TW" sz="2000" b="0">
                <a:latin typeface="Arial" panose="020B0604020202020204" pitchFamily="34" charset="0"/>
                <a:cs typeface="Arial" panose="020B0604020202020204" pitchFamily="34" charset="0"/>
              </a:rPr>
              <a:t>	: Size of the file</a:t>
            </a:r>
            <a:r>
              <a:rPr lang="en-US" altLang="zh-TW" sz="2000" b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altLang="zh-TW" sz="20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fr-FR" altLang="zh-TW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0F929B-0A81-428E-8EE8-C42FA6C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148406"/>
            <a:ext cx="2133600" cy="476250"/>
          </a:xfrm>
        </p:spPr>
        <p:txBody>
          <a:bodyPr/>
          <a:lstStyle/>
          <a:p>
            <a:fld id="{58FA5A94-711A-4FF2-B348-7406808190A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9189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0876006-9738-4B88-B63D-C88C7FA7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err="1">
                <a:latin typeface="Calibri" panose="020F0502020204030204" pitchFamily="34" charset="0"/>
                <a:cs typeface="Calibri" panose="020F0502020204030204" pitchFamily="34" charset="0"/>
              </a:rPr>
              <a:t>munmap</a:t>
            </a:r>
            <a:r>
              <a:rPr lang="en-US" altLang="zh-TW" sz="2800" b="1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/>
              <a:t>Removing Shared Memory Objects</a:t>
            </a:r>
            <a:endParaRPr lang="zh-TW" altLang="en-US" sz="36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24114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err="1">
                <a:solidFill>
                  <a:srgbClr val="000000"/>
                </a:solidFill>
              </a:rPr>
              <a:t>mman.h</a:t>
            </a:r>
            <a:r>
              <a:rPr lang="en-US" altLang="zh-TW" sz="2000" b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int </a:t>
            </a:r>
            <a:r>
              <a:rPr lang="en-US" altLang="zh-TW" sz="2000" b="0" err="1">
                <a:solidFill>
                  <a:srgbClr val="000000"/>
                </a:solidFill>
              </a:rPr>
              <a:t>munmap</a:t>
            </a:r>
            <a:r>
              <a:rPr lang="en-US" altLang="zh-TW" sz="2000" b="0">
                <a:solidFill>
                  <a:srgbClr val="000000"/>
                </a:solidFill>
              </a:rPr>
              <a:t>(void *</a:t>
            </a:r>
            <a:r>
              <a:rPr lang="en-US" altLang="zh-TW" sz="2000" b="0" err="1">
                <a:solidFill>
                  <a:srgbClr val="000000"/>
                </a:solidFill>
              </a:rPr>
              <a:t>addr</a:t>
            </a:r>
            <a:r>
              <a:rPr lang="en-US" altLang="zh-TW" sz="2000" b="0">
                <a:solidFill>
                  <a:srgbClr val="000000"/>
                </a:solidFill>
              </a:rPr>
              <a:t>, </a:t>
            </a:r>
            <a:r>
              <a:rPr lang="en-US" altLang="zh-TW" sz="2000" b="0" err="1">
                <a:solidFill>
                  <a:srgbClr val="000000"/>
                </a:solidFill>
              </a:rPr>
              <a:t>size_t</a:t>
            </a:r>
            <a:r>
              <a:rPr lang="en-US" altLang="zh-TW" sz="2000" b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24114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EX: </a:t>
            </a:r>
            <a:r>
              <a:rPr lang="en-US" altLang="zh-TW" sz="2000" b="0" err="1">
                <a:solidFill>
                  <a:srgbClr val="000000"/>
                </a:solidFill>
              </a:rPr>
              <a:t>munmap</a:t>
            </a:r>
            <a:r>
              <a:rPr lang="en-US" altLang="zh-TW" sz="2000" b="0">
                <a:solidFill>
                  <a:srgbClr val="000000"/>
                </a:solidFill>
              </a:rPr>
              <a:t>( address,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773032"/>
            <a:ext cx="727233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000" b="0"/>
              <a:t>Return 0 on success, or –1 on error</a:t>
            </a:r>
          </a:p>
          <a:p>
            <a:pPr eaLnBrk="1" hangingPunct="1"/>
            <a:endParaRPr lang="en-US" altLang="zh-TW" sz="800" b="0"/>
          </a:p>
          <a:p>
            <a:pPr eaLnBrk="1" hangingPunct="1"/>
            <a:r>
              <a:rPr lang="en-US" altLang="zh-TW" sz="2000" err="1"/>
              <a:t>addr</a:t>
            </a:r>
            <a:r>
              <a:rPr lang="en-US" altLang="zh-TW" sz="2000" b="0"/>
              <a:t>	: The starting address of the address range to be         	  unmapped.</a:t>
            </a:r>
            <a:endParaRPr lang="en-US" altLang="zh-TW" sz="800" b="0"/>
          </a:p>
          <a:p>
            <a:pPr eaLnBrk="1" hangingPunct="1">
              <a:lnSpc>
                <a:spcPct val="150000"/>
              </a:lnSpc>
            </a:pPr>
            <a:r>
              <a:rPr lang="fr-FR" altLang="zh-TW" sz="2000"/>
              <a:t>length</a:t>
            </a:r>
            <a:r>
              <a:rPr lang="fr-FR" altLang="zh-TW" sz="2000" b="0"/>
              <a:t>	: </a:t>
            </a:r>
            <a:r>
              <a:rPr lang="en-US" altLang="zh-TW" sz="2000" b="0"/>
              <a:t>The size (in bytes) of the region to be unmapped.</a:t>
            </a:r>
            <a:endParaRPr lang="fr-FR" altLang="zh-TW" sz="2000" b="0"/>
          </a:p>
          <a:p>
            <a:pPr eaLnBrk="1" hangingPunct="1"/>
            <a:endParaRPr lang="fr-FR" altLang="zh-TW" sz="2000" b="0"/>
          </a:p>
        </p:txBody>
      </p:sp>
    </p:spTree>
    <p:extLst>
      <p:ext uri="{BB962C8B-B14F-4D97-AF65-F5344CB8AC3E}">
        <p14:creationId xmlns:p14="http://schemas.microsoft.com/office/powerpoint/2010/main" val="3079654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A969F9C3-C2C1-4394-BADB-A232FAF5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2243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err="1">
                <a:latin typeface="Calibri" panose="020F0502020204030204" pitchFamily="34" charset="0"/>
                <a:cs typeface="Calibri" panose="020F0502020204030204" pitchFamily="34" charset="0"/>
              </a:rPr>
              <a:t>shm_unlink</a:t>
            </a:r>
            <a:r>
              <a:rPr lang="en-US" altLang="zh-TW" sz="2800" b="1" i="1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500" b="1"/>
              <a:t>Removing Shared Memory Objects (cont.)</a:t>
            </a:r>
            <a:endParaRPr lang="zh-TW" altLang="en-US" sz="350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24114" y="2375733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err="1">
                <a:solidFill>
                  <a:srgbClr val="000000"/>
                </a:solidFill>
              </a:rPr>
              <a:t>mman.h</a:t>
            </a:r>
            <a:r>
              <a:rPr lang="en-US" altLang="zh-TW" sz="2000" b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424113" y="2878971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>
                <a:solidFill>
                  <a:srgbClr val="000000"/>
                </a:solidFill>
              </a:rPr>
              <a:t>int </a:t>
            </a:r>
            <a:r>
              <a:rPr lang="en-US" altLang="zh-TW" sz="2000" b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>
                <a:solidFill>
                  <a:srgbClr val="000000"/>
                </a:solidFill>
              </a:rPr>
              <a:t>(const char *name);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2424114" y="3398837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EX: </a:t>
            </a:r>
            <a:r>
              <a:rPr lang="en-US" altLang="zh-TW" sz="2000" b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>
                <a:solidFill>
                  <a:srgbClr val="000000"/>
                </a:solidFill>
              </a:rPr>
              <a:t>( NAME 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895269"/>
            <a:ext cx="727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/>
              <a:t>Return 0 on success, or –1 on error</a:t>
            </a:r>
            <a:endParaRPr lang="en-US" altLang="zh-TW" sz="800" b="0"/>
          </a:p>
          <a:p>
            <a:pPr eaLnBrk="1" hangingPunct="1">
              <a:lnSpc>
                <a:spcPct val="150000"/>
              </a:lnSpc>
            </a:pPr>
            <a:r>
              <a:rPr lang="en-US" altLang="zh-TW" sz="2000"/>
              <a:t>name</a:t>
            </a:r>
            <a:r>
              <a:rPr lang="en-US" altLang="zh-TW" sz="2000" b="0">
                <a:solidFill>
                  <a:srgbClr val="FF0000"/>
                </a:solidFill>
              </a:rPr>
              <a:t>	</a:t>
            </a:r>
            <a:r>
              <a:rPr lang="en-US" altLang="zh-TW" sz="2000" b="0"/>
              <a:t>: I</a:t>
            </a:r>
            <a:r>
              <a:rPr lang="en-US" altLang="zh-TW" sz="2000" b="0">
                <a:solidFill>
                  <a:srgbClr val="000000"/>
                </a:solidFill>
              </a:rPr>
              <a:t>dentifies the shared memory object to be removed.</a:t>
            </a:r>
          </a:p>
          <a:p>
            <a:pPr eaLnBrk="1" hangingPunct="1"/>
            <a:endParaRPr lang="fr-FR" altLang="zh-TW" sz="20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"/>
          <p:cNvSpPr txBox="1">
            <a:spLocks noGrp="1"/>
          </p:cNvSpPr>
          <p:nvPr>
            <p:ph type="title"/>
          </p:nvPr>
        </p:nvSpPr>
        <p:spPr>
          <a:xfrm>
            <a:off x="1981201" y="128587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Structure</a:t>
            </a:r>
            <a:endParaRPr lang="en-US"/>
          </a:p>
        </p:txBody>
      </p:sp>
      <p:sp>
        <p:nvSpPr>
          <p:cNvPr id="482" name="Google Shape;482;p6"/>
          <p:cNvSpPr txBox="1">
            <a:spLocks noGrp="1"/>
          </p:cNvSpPr>
          <p:nvPr>
            <p:ph type="body" idx="1"/>
          </p:nvPr>
        </p:nvSpPr>
        <p:spPr>
          <a:xfrm>
            <a:off x="1981201" y="1600201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/>
              <a:t>lab7 (</a:t>
            </a:r>
            <a:r>
              <a:rPr lang="zh-TW" altLang="en-US"/>
              <a:t>資料夾</a:t>
            </a:r>
            <a:r>
              <a:rPr lang="en-US"/>
              <a:t>)</a:t>
            </a:r>
            <a:endParaRPr lang="zh-TW" alt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example1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FontTx/>
              <a:buChar char="•"/>
            </a:pP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exercise1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 altLang="zh-TW"/>
              <a:t>example2 (</a:t>
            </a:r>
            <a:r>
              <a:rPr lang="zh-TW" altLang="en-US"/>
              <a:t>資料夾</a:t>
            </a:r>
            <a:r>
              <a:rPr lang="en-US" altLang="zh-TW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producer.c</a:t>
            </a:r>
            <a:endParaRPr lang="en-US" altLang="zh-TW"/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comsumer.c</a:t>
            </a:r>
            <a:endParaRPr lang="en-US" altLang="zh-TW"/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endParaRPr lang="en-US"/>
          </a:p>
        </p:txBody>
      </p:sp>
      <p:sp>
        <p:nvSpPr>
          <p:cNvPr id="483" name="Google Shape;483;p6"/>
          <p:cNvSpPr txBox="1"/>
          <p:nvPr/>
        </p:nvSpPr>
        <p:spPr>
          <a:xfrm>
            <a:off x="4151312" y="6453187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NCHU System &amp; Network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622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/>
              <a:t>lab7/example2/</a:t>
            </a:r>
            <a:r>
              <a:rPr lang="en-US" altLang="zh-TW" b="1" err="1"/>
              <a:t>producer.c</a:t>
            </a:r>
            <a:endParaRPr lang="zh-TW" altLang="en-US" b="1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EF514F-5A5B-49BB-AA0A-6A92F140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5A94-711A-4FF2-B348-7406808190AF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3B13E1-67CE-B77F-8377-65860598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254" y="1001249"/>
            <a:ext cx="5795493" cy="57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/>
              <a:t>Message Queue Structure in Linux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057400" y="1905000"/>
            <a:ext cx="1676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0574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209800" y="2178050"/>
            <a:ext cx="2590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 err="1">
                <a:solidFill>
                  <a:srgbClr val="FF0000"/>
                </a:solidFill>
              </a:rPr>
              <a:t>ipc_perm</a:t>
            </a:r>
            <a:r>
              <a:rPr lang="en-US" altLang="zh-TW" sz="1800" b="0"/>
              <a:t> structure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b="0"/>
              <a:t>(owner and permission)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08957" y="1339206"/>
            <a:ext cx="2478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err="1"/>
              <a:t>struct</a:t>
            </a:r>
            <a:r>
              <a:rPr lang="en-US" altLang="zh-TW" b="0"/>
              <a:t> </a:t>
            </a:r>
            <a:r>
              <a:rPr lang="en-US" altLang="zh-TW" i="1" err="1">
                <a:solidFill>
                  <a:srgbClr val="FF0000"/>
                </a:solidFill>
              </a:rPr>
              <a:t>msqid_ds</a:t>
            </a:r>
            <a:endParaRPr lang="en-US" altLang="zh-TW" i="1">
              <a:solidFill>
                <a:srgbClr val="FF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057400" y="3429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2057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286000" y="3048001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</a:t>
            </a:r>
            <a:r>
              <a:rPr lang="en-US" altLang="zh-TW" sz="1800" i="1" err="1">
                <a:solidFill>
                  <a:srgbClr val="FF0000"/>
                </a:solidFill>
              </a:rPr>
              <a:t>msg_first</a:t>
            </a:r>
            <a:endParaRPr lang="en-US" altLang="zh-TW" sz="1800" i="1">
              <a:solidFill>
                <a:srgbClr val="FF0000"/>
              </a:solidFill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286000" y="34432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*msg_last</a:t>
            </a: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28956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5029200" y="2514600"/>
            <a:ext cx="1600200" cy="2209800"/>
            <a:chOff x="2208" y="1584"/>
            <a:chExt cx="1008" cy="1392"/>
          </a:xfrm>
        </p:grpSpPr>
        <p:sp>
          <p:nvSpPr>
            <p:cNvPr id="5157" name="Rectangle 14"/>
            <p:cNvSpPr>
              <a:spLocks noChangeArrowheads="1"/>
            </p:cNvSpPr>
            <p:nvPr/>
          </p:nvSpPr>
          <p:spPr bwMode="auto">
            <a:xfrm>
              <a:off x="2208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8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9" name="Line 16"/>
            <p:cNvSpPr>
              <a:spLocks noChangeShapeType="1"/>
            </p:cNvSpPr>
            <p:nvPr/>
          </p:nvSpPr>
          <p:spPr bwMode="auto">
            <a:xfrm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0" name="Line 17"/>
            <p:cNvSpPr>
              <a:spLocks noChangeShapeType="1"/>
            </p:cNvSpPr>
            <p:nvPr/>
          </p:nvSpPr>
          <p:spPr bwMode="auto">
            <a:xfrm>
              <a:off x="2208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" name="Text Box 19"/>
            <p:cNvSpPr txBox="1">
              <a:spLocks noChangeArrowheads="1"/>
            </p:cNvSpPr>
            <p:nvPr/>
          </p:nvSpPr>
          <p:spPr bwMode="auto">
            <a:xfrm>
              <a:off x="2448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62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7848600" y="2514600"/>
            <a:ext cx="1600200" cy="2209800"/>
            <a:chOff x="3984" y="1584"/>
            <a:chExt cx="1008" cy="1392"/>
          </a:xfrm>
        </p:grpSpPr>
        <p:sp>
          <p:nvSpPr>
            <p:cNvPr id="5151" name="Rectangle 23"/>
            <p:cNvSpPr>
              <a:spLocks noChangeArrowheads="1"/>
            </p:cNvSpPr>
            <p:nvPr/>
          </p:nvSpPr>
          <p:spPr bwMode="auto">
            <a:xfrm>
              <a:off x="3984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2" name="Text Box 24"/>
            <p:cNvSpPr txBox="1">
              <a:spLocks noChangeArrowheads="1"/>
            </p:cNvSpPr>
            <p:nvPr/>
          </p:nvSpPr>
          <p:spPr bwMode="auto">
            <a:xfrm>
              <a:off x="4224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>
              <a:off x="3984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Text Box 27"/>
            <p:cNvSpPr txBox="1">
              <a:spLocks noChangeArrowheads="1"/>
            </p:cNvSpPr>
            <p:nvPr/>
          </p:nvSpPr>
          <p:spPr bwMode="auto">
            <a:xfrm>
              <a:off x="422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56" name="Text Box 28"/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3733800" y="2667000"/>
            <a:ext cx="1295400" cy="533400"/>
            <a:chOff x="1392" y="1680"/>
            <a:chExt cx="816" cy="336"/>
          </a:xfrm>
        </p:grpSpPr>
        <p:sp>
          <p:nvSpPr>
            <p:cNvPr id="5148" name="Line 32"/>
            <p:cNvSpPr>
              <a:spLocks noChangeShapeType="1"/>
            </p:cNvSpPr>
            <p:nvPr/>
          </p:nvSpPr>
          <p:spPr bwMode="auto">
            <a:xfrm>
              <a:off x="139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9" name="Line 33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0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66294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3733800" y="2819400"/>
            <a:ext cx="4114800" cy="2209800"/>
            <a:chOff x="1392" y="1776"/>
            <a:chExt cx="2592" cy="1392"/>
          </a:xfrm>
        </p:grpSpPr>
        <p:sp>
          <p:nvSpPr>
            <p:cNvPr id="5140" name="Line 41"/>
            <p:cNvSpPr>
              <a:spLocks noChangeShapeType="1"/>
            </p:cNvSpPr>
            <p:nvPr/>
          </p:nvSpPr>
          <p:spPr bwMode="auto">
            <a:xfrm>
              <a:off x="1392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1" name="Line 42"/>
            <p:cNvSpPr>
              <a:spLocks noChangeShapeType="1"/>
            </p:cNvSpPr>
            <p:nvPr/>
          </p:nvSpPr>
          <p:spPr bwMode="auto">
            <a:xfrm>
              <a:off x="1776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2" name="Line 43"/>
            <p:cNvSpPr>
              <a:spLocks noChangeShapeType="1"/>
            </p:cNvSpPr>
            <p:nvPr/>
          </p:nvSpPr>
          <p:spPr bwMode="auto">
            <a:xfrm>
              <a:off x="1776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3" name="Line 4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4" name="Line 45"/>
            <p:cNvSpPr>
              <a:spLocks noChangeShapeType="1"/>
            </p:cNvSpPr>
            <p:nvPr/>
          </p:nvSpPr>
          <p:spPr bwMode="auto">
            <a:xfrm>
              <a:off x="3696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4953000" y="1964681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err="1"/>
              <a:t>struct</a:t>
            </a:r>
            <a:r>
              <a:rPr lang="en-US" altLang="zh-TW" b="0"/>
              <a:t> </a:t>
            </a:r>
            <a:r>
              <a:rPr lang="en-US" altLang="zh-TW" i="1" err="1">
                <a:solidFill>
                  <a:srgbClr val="FF0000"/>
                </a:solidFill>
              </a:rPr>
              <a:t>msg</a:t>
            </a:r>
            <a:endParaRPr lang="en-US" altLang="zh-TW" i="1">
              <a:solidFill>
                <a:srgbClr val="FF0000"/>
              </a:solidFill>
            </a:endParaRPr>
          </a:p>
        </p:txBody>
      </p:sp>
      <p:sp>
        <p:nvSpPr>
          <p:cNvPr id="43" name="直角三角形 42"/>
          <p:cNvSpPr/>
          <p:nvPr/>
        </p:nvSpPr>
        <p:spPr bwMode="auto">
          <a:xfrm>
            <a:off x="15240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/>
              <a:t>lab7/example2/</a:t>
            </a:r>
            <a:r>
              <a:rPr lang="en-US" altLang="zh-TW" b="1" err="1"/>
              <a:t>consumer.c</a:t>
            </a:r>
            <a:endParaRPr lang="zh-TW" altLang="en-US" b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905118-5C3D-13E4-0E70-310C9AEC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17" y="1158160"/>
            <a:ext cx="7045567" cy="45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Compiler &amp; Linking</a:t>
            </a:r>
            <a:endParaRPr lang="zh-TW" altLang="en-US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On Linux, programs employing the POSIX IPC mechanisms must be linked with the </a:t>
            </a:r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librt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</a:p>
          <a:p>
            <a:pPr lvl="1"/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Specifying the </a:t>
            </a:r>
            <a:r>
              <a:rPr lang="en-US" altLang="zh-TW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i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lrt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option to the </a:t>
            </a:r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command.</a:t>
            </a:r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Picture 2" descr="C:\Users\eric5\OneDrive\桌面\研究所\螢幕擷取畫面 2021-07-17 2138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419600"/>
            <a:ext cx="70539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0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Exercise 2 (50 pts.)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DCCACA7-0EC3-689D-E941-9BDB0C55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148" y="2213385"/>
            <a:ext cx="8305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0" i="1">
                <a:latin typeface="Calibri" panose="020F0502020204030204" pitchFamily="34" charset="0"/>
                <a:cs typeface="Calibri" panose="020F0502020204030204" pitchFamily="34" charset="0"/>
              </a:rPr>
              <a:t>Write two programs: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800" b="0" i="1" err="1">
                <a:latin typeface="Calibri" panose="020F0502020204030204" pitchFamily="34" charset="0"/>
                <a:cs typeface="Calibri" panose="020F0502020204030204" pitchFamily="34" charset="0"/>
              </a:rPr>
              <a:t>producer.c</a:t>
            </a: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create a shared memory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user can type some message into the shared memory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800" b="0" i="1" err="1">
                <a:latin typeface="Calibri" panose="020F0502020204030204" pitchFamily="34" charset="0"/>
                <a:cs typeface="Calibri" panose="020F0502020204030204" pitchFamily="34" charset="0"/>
              </a:rPr>
              <a:t>consumer.c</a:t>
            </a:r>
            <a:endParaRPr lang="en-US" altLang="zh-TW" sz="2800" b="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b="0" i="1">
                <a:latin typeface="Calibri" panose="020F0502020204030204" pitchFamily="34" charset="0"/>
                <a:cs typeface="Calibri" panose="020F0502020204030204" pitchFamily="34" charset="0"/>
              </a:rPr>
              <a:t>print the context of shared memory on the screen</a:t>
            </a:r>
          </a:p>
        </p:txBody>
      </p:sp>
    </p:spTree>
    <p:extLst>
      <p:ext uri="{BB962C8B-B14F-4D97-AF65-F5344CB8AC3E}">
        <p14:creationId xmlns:p14="http://schemas.microsoft.com/office/powerpoint/2010/main" val="4094508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"/>
          <p:cNvSpPr txBox="1">
            <a:spLocks noGrp="1"/>
          </p:cNvSpPr>
          <p:nvPr>
            <p:ph type="title"/>
          </p:nvPr>
        </p:nvSpPr>
        <p:spPr>
          <a:xfrm>
            <a:off x="1981201" y="128587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Structure</a:t>
            </a:r>
            <a:endParaRPr lang="en-US"/>
          </a:p>
        </p:txBody>
      </p:sp>
      <p:sp>
        <p:nvSpPr>
          <p:cNvPr id="482" name="Google Shape;482;p6"/>
          <p:cNvSpPr txBox="1">
            <a:spLocks noGrp="1"/>
          </p:cNvSpPr>
          <p:nvPr>
            <p:ph type="body" idx="1"/>
          </p:nvPr>
        </p:nvSpPr>
        <p:spPr>
          <a:xfrm>
            <a:off x="1981201" y="1600201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/>
              <a:t>lab7 (</a:t>
            </a:r>
            <a:r>
              <a:rPr lang="zh-TW" altLang="en-US"/>
              <a:t>資料夾</a:t>
            </a:r>
            <a:r>
              <a:rPr lang="en-US"/>
              <a:t>)</a:t>
            </a:r>
            <a:endParaRPr lang="zh-TW" alt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example1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FontTx/>
              <a:buChar char="•"/>
            </a:pP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exercise1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example2 (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</a:rPr>
              <a:t>資料夾</a:t>
            </a:r>
            <a:r>
              <a:rPr lang="en-US" altLang="zh-TW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3200"/>
              <a:buChar char="•"/>
            </a:pPr>
            <a:r>
              <a:rPr lang="en-US" altLang="zh-TW"/>
              <a:t>exercise2 (</a:t>
            </a:r>
            <a:r>
              <a:rPr lang="zh-TW" altLang="en-US"/>
              <a:t>資料夾</a:t>
            </a:r>
            <a:r>
              <a:rPr lang="en-US" altLang="zh-TW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producer.c</a:t>
            </a:r>
            <a:endParaRPr lang="en-US" altLang="zh-TW"/>
          </a:p>
          <a:p>
            <a:pPr lvl="2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err="1"/>
              <a:t>comsumer.c</a:t>
            </a:r>
            <a:endParaRPr lang="en-US" altLang="zh-TW"/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endParaRPr lang="en-US"/>
          </a:p>
        </p:txBody>
      </p:sp>
      <p:sp>
        <p:nvSpPr>
          <p:cNvPr id="483" name="Google Shape;483;p6"/>
          <p:cNvSpPr txBox="1"/>
          <p:nvPr/>
        </p:nvSpPr>
        <p:spPr>
          <a:xfrm>
            <a:off x="4151312" y="6453187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NCHU System &amp; Network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12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Exercise 2 Result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10134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16BB6B-4583-4FF5-A8F7-CD6B4D37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26" y="2680151"/>
            <a:ext cx="610094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Reference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209800" y="1447801"/>
            <a:ext cx="80010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The Linux Tutorial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>
                <a:hlinkClick r:id="rId2"/>
              </a:rPr>
              <a:t>https://www.tutorialspoint.com/inter_process_communication/inter_process_communication_shared_memory.htm</a:t>
            </a:r>
            <a:endParaRPr lang="en-US" altLang="zh-TW" sz="1400"/>
          </a:p>
          <a:p>
            <a:pPr eaLnBrk="1" hangingPunct="1">
              <a:spcBef>
                <a:spcPct val="50000"/>
              </a:spcBef>
            </a:pPr>
            <a:r>
              <a:rPr lang="en-US" altLang="zh-TW" sz="1400">
                <a:hlinkClick r:id="rId3"/>
              </a:rPr>
              <a:t>https://www.tutorialspoint.com/inter_process_communication/inter_process_communication_message_queues.htm</a:t>
            </a:r>
            <a:endParaRPr lang="en-US" altLang="zh-TW" sz="1400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The Linux Programmer’s Guide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     </a:t>
            </a:r>
            <a:r>
              <a:rPr lang="en-US" altLang="zh-TW" sz="1800" i="1">
                <a:hlinkClick r:id="rId4"/>
              </a:rPr>
              <a:t>http://tldp.org/LDP/lpg/</a:t>
            </a:r>
            <a:endParaRPr lang="en-US" altLang="zh-TW" i="1"/>
          </a:p>
        </p:txBody>
      </p:sp>
    </p:spTree>
    <p:extLst>
      <p:ext uri="{BB962C8B-B14F-4D97-AF65-F5344CB8AC3E}">
        <p14:creationId xmlns:p14="http://schemas.microsoft.com/office/powerpoint/2010/main" val="6947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Message Queue</a:t>
            </a:r>
            <a:r>
              <a:rPr lang="zh-TW" altLang="en-US" b="1"/>
              <a:t> </a:t>
            </a:r>
            <a:r>
              <a:rPr lang="en-US" altLang="zh-TW" b="1"/>
              <a:t>API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33600" y="1493838"/>
            <a:ext cx="8229600" cy="4525963"/>
          </a:xfrm>
        </p:spPr>
        <p:txBody>
          <a:bodyPr/>
          <a:lstStyle/>
          <a:p>
            <a:r>
              <a:rPr lang="en-US" altLang="zh-TW" sz="3000">
                <a:latin typeface="Calibri" panose="020F0502020204030204" pitchFamily="34" charset="0"/>
                <a:cs typeface="Calibri" panose="020F0502020204030204" pitchFamily="34" charset="0"/>
              </a:rPr>
              <a:t>Main functions in the POSIX message queue API</a:t>
            </a:r>
          </a:p>
          <a:p>
            <a:endParaRPr lang="en-US" altLang="zh-TW" sz="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creates a new message queue or opens an existing queue</a:t>
            </a:r>
          </a:p>
          <a:p>
            <a:pPr lvl="1"/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  <a:p>
            <a:pPr lvl="1"/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writes a message to a queue</a:t>
            </a:r>
          </a:p>
          <a:p>
            <a:pPr lvl="1"/>
            <a:r>
              <a:rPr lang="en-US" altLang="zh-TW" b="1" i="1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b="1" i="1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3109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Opening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107432" y="4028728"/>
            <a:ext cx="8712968" cy="2448272"/>
          </a:xfrm>
        </p:spPr>
        <p:txBody>
          <a:bodyPr>
            <a:noAutofit/>
          </a:bodyPr>
          <a:lstStyle/>
          <a:p>
            <a:r>
              <a:rPr lang="en-US" altLang="zh-TW" sz="2200" b="1" i="1" err="1">
                <a:latin typeface="Calibri" panose="020F0502020204030204" pitchFamily="34" charset="0"/>
                <a:cs typeface="Calibri" panose="020F0502020204030204" pitchFamily="34" charset="0"/>
              </a:rPr>
              <a:t>oflag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: as shown in the next slide</a:t>
            </a:r>
          </a:p>
          <a:p>
            <a:r>
              <a:rPr lang="en-US" altLang="zh-TW" sz="2200" b="1" i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: as shown in the following next slide </a:t>
            </a:r>
          </a:p>
          <a:p>
            <a:r>
              <a:rPr lang="en-US" altLang="zh-TW" sz="2200" b="1" i="1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: attributes for the new message queue</a:t>
            </a:r>
          </a:p>
          <a:p>
            <a:pPr lvl="1"/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Shown in the following next slide</a:t>
            </a:r>
          </a:p>
          <a:p>
            <a:r>
              <a:rPr lang="en-US" altLang="zh-TW" sz="2200" b="1" i="1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: returns a </a:t>
            </a:r>
            <a:r>
              <a:rPr lang="en-US" altLang="zh-TW" sz="2200" i="1">
                <a:latin typeface="Calibri" panose="020F0502020204030204" pitchFamily="34" charset="0"/>
                <a:cs typeface="Calibri" panose="020F0502020204030204" pitchFamily="34" charset="0"/>
              </a:rPr>
              <a:t>message queue descriptor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, a value of type </a:t>
            </a:r>
            <a:r>
              <a:rPr lang="en-US" altLang="zh-TW" sz="2200" b="1" i="1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endParaRPr lang="en-US" altLang="zh-TW" sz="2200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200" i="1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 i="1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altLang="zh-TW" sz="2200" i="1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200" i="1">
                <a:latin typeface="Calibri" panose="020F0502020204030204" pitchFamily="34" charset="0"/>
                <a:cs typeface="Calibri" panose="020F0502020204030204" pitchFamily="34" charset="0"/>
              </a:rPr>
              <a:t> in Linux</a:t>
            </a:r>
            <a:endParaRPr lang="zh-TW" altLang="en-US" sz="22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889" y="1200532"/>
            <a:ext cx="87822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82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Bit values for the </a:t>
            </a:r>
            <a:r>
              <a:rPr lang="en-US" altLang="zh-TW" sz="4000" err="1"/>
              <a:t>mq_open</a:t>
            </a:r>
            <a:r>
              <a:rPr lang="en-US" altLang="zh-TW" sz="4000"/>
              <a:t>() </a:t>
            </a:r>
            <a:br>
              <a:rPr lang="en-US" altLang="zh-TW" sz="4000"/>
            </a:br>
            <a:r>
              <a:rPr lang="en-US" altLang="zh-TW" sz="4000" b="1" err="1"/>
              <a:t>oflag</a:t>
            </a:r>
            <a:r>
              <a:rPr lang="en-US" altLang="zh-TW" sz="4000"/>
              <a:t> argument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1"/>
            <a:ext cx="8534400" cy="392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005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/>
              <a:t>Message Queue Attributes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183632" y="4569296"/>
            <a:ext cx="8712968" cy="1907704"/>
          </a:xfrm>
        </p:spPr>
        <p:txBody>
          <a:bodyPr>
            <a:noAutofit/>
          </a:bodyPr>
          <a:lstStyle/>
          <a:p>
            <a:r>
              <a:rPr lang="en-US" altLang="zh-TW" sz="2800" b="1" i="1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sz="2800" b="1" i="1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only needs to specify two of the fields</a:t>
            </a:r>
          </a:p>
          <a:p>
            <a:pPr lvl="1"/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mq_maxmsg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As shown in the comments</a:t>
            </a:r>
            <a:endParaRPr lang="zh-TW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712" y="1524000"/>
            <a:ext cx="8309588" cy="28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86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Closing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133600" y="3886200"/>
            <a:ext cx="8458200" cy="1972816"/>
          </a:xfrm>
        </p:spPr>
        <p:txBody>
          <a:bodyPr/>
          <a:lstStyle/>
          <a:p>
            <a:endParaRPr lang="en-US" altLang="zh-TW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i="1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800" i="1">
                <a:latin typeface="Calibri" panose="020F0502020204030204" pitchFamily="34" charset="0"/>
                <a:cs typeface="Calibri" panose="020F0502020204030204" pitchFamily="34" charset="0"/>
              </a:rPr>
              <a:t>: returns a message queue descriptor</a:t>
            </a:r>
            <a:endParaRPr lang="en-US" altLang="zh-TW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i="1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i="1">
                <a:latin typeface="Calibri" panose="020F0502020204030204" pitchFamily="34" charset="0"/>
                <a:cs typeface="Calibri" panose="020F0502020204030204" pitchFamily="34" charset="0"/>
              </a:rPr>
              <a:t> is an integer in Linux</a:t>
            </a:r>
          </a:p>
          <a:p>
            <a:r>
              <a:rPr lang="en-US" altLang="zh-TW" sz="2800" i="1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doesn’t delete queue.</a:t>
            </a:r>
            <a:endParaRPr lang="zh-TW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66950"/>
            <a:ext cx="8534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971398" y="1482005"/>
            <a:ext cx="669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3200" i="1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320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sz="3200" b="0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1964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Lab5_Kernel Module</Template>
  <Application>Microsoft Office PowerPoint</Application>
  <PresentationFormat>Widescreen</PresentationFormat>
  <Slides>45</Slides>
  <Notes>44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osnetppt</vt:lpstr>
      <vt:lpstr>Lab 7  Message Queue and  Shared Memory</vt:lpstr>
      <vt:lpstr>Outline</vt:lpstr>
      <vt:lpstr>Message Queue</vt:lpstr>
      <vt:lpstr>Message Queue Structure in Linux</vt:lpstr>
      <vt:lpstr>Message Queue API</vt:lpstr>
      <vt:lpstr>Opening a Message Queue</vt:lpstr>
      <vt:lpstr>Bit values for the mq_open()  oflag argument</vt:lpstr>
      <vt:lpstr>Message Queue Attributes</vt:lpstr>
      <vt:lpstr>Closing a Message Queue</vt:lpstr>
      <vt:lpstr>Removing (Deleting) a Message Queue</vt:lpstr>
      <vt:lpstr>Sending Messages</vt:lpstr>
      <vt:lpstr>Receiving Messages</vt:lpstr>
      <vt:lpstr>Directory Structure</vt:lpstr>
      <vt:lpstr>lab7/example1/sender.c</vt:lpstr>
      <vt:lpstr>lab7/example1/ receiver.c</vt:lpstr>
      <vt:lpstr>Directory Structure</vt:lpstr>
      <vt:lpstr>Exercise 1 (50 pts.)</vt:lpstr>
      <vt:lpstr>Exercise 1 Result</vt:lpstr>
      <vt:lpstr>Appendix</vt:lpstr>
      <vt:lpstr>Outline</vt:lpstr>
      <vt:lpstr>POSIX Shared Memory</vt:lpstr>
      <vt:lpstr>POSIX Shared Memory(cont.)</vt:lpstr>
      <vt:lpstr>Locations of Shared Memory</vt:lpstr>
      <vt:lpstr>POSIX Shared Memory(cont.)</vt:lpstr>
      <vt:lpstr>POSIX Shared Memory(cont.)</vt:lpstr>
      <vt:lpstr>POSIX Shared Memory(cont.)</vt:lpstr>
      <vt:lpstr>POSIX API</vt:lpstr>
      <vt:lpstr>Creating Shared Memory Objects</vt:lpstr>
      <vt:lpstr>Bit values for the shm_open()  oflag argument</vt:lpstr>
      <vt:lpstr>Bit values for the shm_open()  mode argument</vt:lpstr>
      <vt:lpstr>Creating Shared Memory Objects (cont.)</vt:lpstr>
      <vt:lpstr>Creating Shared Memory Objects (cont.)</vt:lpstr>
      <vt:lpstr>Memory protection values  prot argument</vt:lpstr>
      <vt:lpstr>Bit-mask values for the mmap()  flags argument</vt:lpstr>
      <vt:lpstr>Creating Shared Memory Objects (cont.)</vt:lpstr>
      <vt:lpstr>Removing Shared Memory Objects</vt:lpstr>
      <vt:lpstr>Removing Shared Memory Objects (cont.)</vt:lpstr>
      <vt:lpstr>Directory Structure</vt:lpstr>
      <vt:lpstr>lab7/example2/producer.c</vt:lpstr>
      <vt:lpstr>lab7/example2/consumer.c</vt:lpstr>
      <vt:lpstr>Compiler &amp; Linking</vt:lpstr>
      <vt:lpstr>Exercise 2 (50 pts.)</vt:lpstr>
      <vt:lpstr>Directory Structure</vt:lpstr>
      <vt:lpstr>Exercise 2 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scribe</dc:creator>
  <cp:revision>1</cp:revision>
  <cp:lastPrinted>2013-11-07T02:13:43Z</cp:lastPrinted>
  <dcterms:created xsi:type="dcterms:W3CDTF">1601-01-01T00:00:00Z</dcterms:created>
  <dcterms:modified xsi:type="dcterms:W3CDTF">2023-10-18T07:03:36Z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